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81" r:id="rId2"/>
    <p:sldId id="282" r:id="rId3"/>
    <p:sldId id="283" r:id="rId4"/>
    <p:sldId id="285" r:id="rId5"/>
    <p:sldId id="309" r:id="rId6"/>
    <p:sldId id="288" r:id="rId7"/>
    <p:sldId id="313" r:id="rId8"/>
    <p:sldId id="290" r:id="rId9"/>
    <p:sldId id="315" r:id="rId10"/>
    <p:sldId id="314" r:id="rId11"/>
    <p:sldId id="289" r:id="rId12"/>
    <p:sldId id="310" r:id="rId13"/>
    <p:sldId id="302" r:id="rId14"/>
    <p:sldId id="296" r:id="rId15"/>
    <p:sldId id="298" r:id="rId16"/>
    <p:sldId id="311" r:id="rId17"/>
    <p:sldId id="300" r:id="rId18"/>
    <p:sldId id="268" r:id="rId19"/>
    <p:sldId id="312" r:id="rId20"/>
    <p:sldId id="316" r:id="rId21"/>
  </p:sldIdLst>
  <p:sldSz cx="12192000" cy="6858000"/>
  <p:notesSz cx="15125700" cy="10693400"/>
  <p:defaultTextStyle>
    <a:defPPr>
      <a:defRPr lang="en-US"/>
    </a:defPPr>
    <a:lvl1pPr marL="0" algn="l" defTabSz="674644" rtl="0" eaLnBrk="1" latinLnBrk="0" hangingPunct="1">
      <a:defRPr sz="1328" kern="1200">
        <a:solidFill>
          <a:schemeClr val="tx1"/>
        </a:solidFill>
        <a:latin typeface="+mn-lt"/>
        <a:ea typeface="+mn-ea"/>
        <a:cs typeface="+mn-cs"/>
      </a:defRPr>
    </a:lvl1pPr>
    <a:lvl2pPr marL="337322" algn="l" defTabSz="674644" rtl="0" eaLnBrk="1" latinLnBrk="0" hangingPunct="1">
      <a:defRPr sz="1328" kern="1200">
        <a:solidFill>
          <a:schemeClr val="tx1"/>
        </a:solidFill>
        <a:latin typeface="+mn-lt"/>
        <a:ea typeface="+mn-ea"/>
        <a:cs typeface="+mn-cs"/>
      </a:defRPr>
    </a:lvl2pPr>
    <a:lvl3pPr marL="674644" algn="l" defTabSz="674644" rtl="0" eaLnBrk="1" latinLnBrk="0" hangingPunct="1">
      <a:defRPr sz="1328" kern="1200">
        <a:solidFill>
          <a:schemeClr val="tx1"/>
        </a:solidFill>
        <a:latin typeface="+mn-lt"/>
        <a:ea typeface="+mn-ea"/>
        <a:cs typeface="+mn-cs"/>
      </a:defRPr>
    </a:lvl3pPr>
    <a:lvl4pPr marL="1011966" algn="l" defTabSz="674644" rtl="0" eaLnBrk="1" latinLnBrk="0" hangingPunct="1">
      <a:defRPr sz="1328" kern="1200">
        <a:solidFill>
          <a:schemeClr val="tx1"/>
        </a:solidFill>
        <a:latin typeface="+mn-lt"/>
        <a:ea typeface="+mn-ea"/>
        <a:cs typeface="+mn-cs"/>
      </a:defRPr>
    </a:lvl4pPr>
    <a:lvl5pPr marL="1349289" algn="l" defTabSz="674644" rtl="0" eaLnBrk="1" latinLnBrk="0" hangingPunct="1">
      <a:defRPr sz="1328" kern="1200">
        <a:solidFill>
          <a:schemeClr val="tx1"/>
        </a:solidFill>
        <a:latin typeface="+mn-lt"/>
        <a:ea typeface="+mn-ea"/>
        <a:cs typeface="+mn-cs"/>
      </a:defRPr>
    </a:lvl5pPr>
    <a:lvl6pPr marL="1686611" algn="l" defTabSz="674644" rtl="0" eaLnBrk="1" latinLnBrk="0" hangingPunct="1">
      <a:defRPr sz="1328" kern="1200">
        <a:solidFill>
          <a:schemeClr val="tx1"/>
        </a:solidFill>
        <a:latin typeface="+mn-lt"/>
        <a:ea typeface="+mn-ea"/>
        <a:cs typeface="+mn-cs"/>
      </a:defRPr>
    </a:lvl6pPr>
    <a:lvl7pPr marL="2023933" algn="l" defTabSz="674644" rtl="0" eaLnBrk="1" latinLnBrk="0" hangingPunct="1">
      <a:defRPr sz="1328" kern="1200">
        <a:solidFill>
          <a:schemeClr val="tx1"/>
        </a:solidFill>
        <a:latin typeface="+mn-lt"/>
        <a:ea typeface="+mn-ea"/>
        <a:cs typeface="+mn-cs"/>
      </a:defRPr>
    </a:lvl7pPr>
    <a:lvl8pPr marL="2361255" algn="l" defTabSz="674644" rtl="0" eaLnBrk="1" latinLnBrk="0" hangingPunct="1">
      <a:defRPr sz="1328" kern="1200">
        <a:solidFill>
          <a:schemeClr val="tx1"/>
        </a:solidFill>
        <a:latin typeface="+mn-lt"/>
        <a:ea typeface="+mn-ea"/>
        <a:cs typeface="+mn-cs"/>
      </a:defRPr>
    </a:lvl8pPr>
    <a:lvl9pPr marL="2698577" algn="l" defTabSz="674644" rtl="0" eaLnBrk="1" latinLnBrk="0" hangingPunct="1">
      <a:defRPr sz="132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userDrawn="1">
          <p15:clr>
            <a:srgbClr val="A4A3A4"/>
          </p15:clr>
        </p15:guide>
        <p15:guide id="2" pos="17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A64"/>
    <a:srgbClr val="F7F6EC"/>
    <a:srgbClr val="000B24"/>
    <a:srgbClr val="3763AF"/>
    <a:srgbClr val="008DD0"/>
    <a:srgbClr val="44C8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4" autoAdjust="0"/>
    <p:restoredTop sz="94312" autoAdjust="0"/>
  </p:normalViewPr>
  <p:slideViewPr>
    <p:cSldViewPr snapToGrid="0">
      <p:cViewPr varScale="1">
        <p:scale>
          <a:sx n="115" d="100"/>
          <a:sy n="115" d="100"/>
        </p:scale>
        <p:origin x="224" y="856"/>
      </p:cViewPr>
      <p:guideLst>
        <p:guide orient="horz" pos="1847"/>
        <p:guide pos="1741"/>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554788"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8567738" y="0"/>
            <a:ext cx="6554787" cy="536575"/>
          </a:xfrm>
          <a:prstGeom prst="rect">
            <a:avLst/>
          </a:prstGeom>
        </p:spPr>
        <p:txBody>
          <a:bodyPr vert="horz" lIns="91440" tIns="45720" rIns="91440" bIns="45720" rtlCol="0"/>
          <a:lstStyle>
            <a:lvl1pPr algn="r">
              <a:defRPr sz="1200"/>
            </a:lvl1pPr>
          </a:lstStyle>
          <a:p>
            <a:fld id="{669492B9-1FEA-4131-9AF5-9F1008813644}" type="datetimeFigureOut">
              <a:rPr lang="en-GB" smtClean="0"/>
              <a:t>14/01/2024</a:t>
            </a:fld>
            <a:endParaRPr lang="en-GB"/>
          </a:p>
        </p:txBody>
      </p:sp>
      <p:sp>
        <p:nvSpPr>
          <p:cNvPr id="4" name="Slide Image Placeholder 3"/>
          <p:cNvSpPr>
            <a:spLocks noGrp="1" noRot="1" noChangeAspect="1"/>
          </p:cNvSpPr>
          <p:nvPr>
            <p:ph type="sldImg" idx="2"/>
          </p:nvPr>
        </p:nvSpPr>
        <p:spPr>
          <a:xfrm>
            <a:off x="4356100"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512888" y="5146675"/>
            <a:ext cx="1209992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156825"/>
            <a:ext cx="6554788"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8567738" y="10156825"/>
            <a:ext cx="6554787" cy="536575"/>
          </a:xfrm>
          <a:prstGeom prst="rect">
            <a:avLst/>
          </a:prstGeom>
        </p:spPr>
        <p:txBody>
          <a:bodyPr vert="horz" lIns="91440" tIns="45720" rIns="91440" bIns="45720" rtlCol="0" anchor="b"/>
          <a:lstStyle>
            <a:lvl1pPr algn="r">
              <a:defRPr sz="1200"/>
            </a:lvl1pPr>
          </a:lstStyle>
          <a:p>
            <a:fld id="{CBC2241E-C706-479B-931A-817E52665D25}" type="slidenum">
              <a:rPr lang="en-GB" smtClean="0"/>
              <a:t>‹#›</a:t>
            </a:fld>
            <a:endParaRPr lang="en-GB"/>
          </a:p>
        </p:txBody>
      </p:sp>
    </p:spTree>
    <p:extLst>
      <p:ext uri="{BB962C8B-B14F-4D97-AF65-F5344CB8AC3E}">
        <p14:creationId xmlns:p14="http://schemas.microsoft.com/office/powerpoint/2010/main" val="2053815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ixabay.com/illustrations/network-earth-block-chain-globe-353740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 Feel free to update or add contents</a:t>
            </a:r>
            <a:endParaRPr lang="en-GB" sz="1200" dirty="0"/>
          </a:p>
        </p:txBody>
      </p:sp>
      <p:sp>
        <p:nvSpPr>
          <p:cNvPr id="4" name="Slide Number Placeholder 3"/>
          <p:cNvSpPr>
            <a:spLocks noGrp="1"/>
          </p:cNvSpPr>
          <p:nvPr>
            <p:ph type="sldNum" sz="quarter" idx="5"/>
          </p:nvPr>
        </p:nvSpPr>
        <p:spPr/>
        <p:txBody>
          <a:bodyPr/>
          <a:lstStyle/>
          <a:p>
            <a:fld id="{CBC2241E-C706-479B-931A-817E52665D25}" type="slidenum">
              <a:rPr lang="en-GB" smtClean="0"/>
              <a:t>1</a:t>
            </a:fld>
            <a:endParaRPr lang="en-GB"/>
          </a:p>
        </p:txBody>
      </p:sp>
    </p:spTree>
    <p:extLst>
      <p:ext uri="{BB962C8B-B14F-4D97-AF65-F5344CB8AC3E}">
        <p14:creationId xmlns:p14="http://schemas.microsoft.com/office/powerpoint/2010/main" val="2435411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10</a:t>
            </a:fld>
            <a:endParaRPr lang="en-GB"/>
          </a:p>
        </p:txBody>
      </p:sp>
    </p:spTree>
    <p:extLst>
      <p:ext uri="{BB962C8B-B14F-4D97-AF65-F5344CB8AC3E}">
        <p14:creationId xmlns:p14="http://schemas.microsoft.com/office/powerpoint/2010/main" val="46964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11</a:t>
            </a:fld>
            <a:endParaRPr lang="en-GB"/>
          </a:p>
        </p:txBody>
      </p:sp>
    </p:spTree>
    <p:extLst>
      <p:ext uri="{BB962C8B-B14F-4D97-AF65-F5344CB8AC3E}">
        <p14:creationId xmlns:p14="http://schemas.microsoft.com/office/powerpoint/2010/main" val="1073974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12</a:t>
            </a:fld>
            <a:endParaRPr lang="en-GB"/>
          </a:p>
        </p:txBody>
      </p:sp>
    </p:spTree>
    <p:extLst>
      <p:ext uri="{BB962C8B-B14F-4D97-AF65-F5344CB8AC3E}">
        <p14:creationId xmlns:p14="http://schemas.microsoft.com/office/powerpoint/2010/main" val="252154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13</a:t>
            </a:fld>
            <a:endParaRPr lang="en-GB"/>
          </a:p>
        </p:txBody>
      </p:sp>
    </p:spTree>
    <p:extLst>
      <p:ext uri="{BB962C8B-B14F-4D97-AF65-F5344CB8AC3E}">
        <p14:creationId xmlns:p14="http://schemas.microsoft.com/office/powerpoint/2010/main" val="3033613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14</a:t>
            </a:fld>
            <a:endParaRPr lang="en-GB"/>
          </a:p>
        </p:txBody>
      </p:sp>
    </p:spTree>
    <p:extLst>
      <p:ext uri="{BB962C8B-B14F-4D97-AF65-F5344CB8AC3E}">
        <p14:creationId xmlns:p14="http://schemas.microsoft.com/office/powerpoint/2010/main" val="2831700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15</a:t>
            </a:fld>
            <a:endParaRPr lang="en-GB"/>
          </a:p>
        </p:txBody>
      </p:sp>
    </p:spTree>
    <p:extLst>
      <p:ext uri="{BB962C8B-B14F-4D97-AF65-F5344CB8AC3E}">
        <p14:creationId xmlns:p14="http://schemas.microsoft.com/office/powerpoint/2010/main" val="367116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16</a:t>
            </a:fld>
            <a:endParaRPr lang="en-GB"/>
          </a:p>
        </p:txBody>
      </p:sp>
    </p:spTree>
    <p:extLst>
      <p:ext uri="{BB962C8B-B14F-4D97-AF65-F5344CB8AC3E}">
        <p14:creationId xmlns:p14="http://schemas.microsoft.com/office/powerpoint/2010/main" val="1894723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17</a:t>
            </a:fld>
            <a:endParaRPr lang="en-GB"/>
          </a:p>
        </p:txBody>
      </p:sp>
    </p:spTree>
    <p:extLst>
      <p:ext uri="{BB962C8B-B14F-4D97-AF65-F5344CB8AC3E}">
        <p14:creationId xmlns:p14="http://schemas.microsoft.com/office/powerpoint/2010/main" val="975191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remove this slide. </a:t>
            </a:r>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687674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19</a:t>
            </a:fld>
            <a:endParaRPr lang="en-GB"/>
          </a:p>
        </p:txBody>
      </p:sp>
    </p:spTree>
    <p:extLst>
      <p:ext uri="{BB962C8B-B14F-4D97-AF65-F5344CB8AC3E}">
        <p14:creationId xmlns:p14="http://schemas.microsoft.com/office/powerpoint/2010/main" val="2437008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p>
        </p:txBody>
      </p:sp>
      <p:sp>
        <p:nvSpPr>
          <p:cNvPr id="4" name="Slide Number Placeholder 3"/>
          <p:cNvSpPr>
            <a:spLocks noGrp="1"/>
          </p:cNvSpPr>
          <p:nvPr>
            <p:ph type="sldNum" sz="quarter" idx="5"/>
          </p:nvPr>
        </p:nvSpPr>
        <p:spPr/>
        <p:txBody>
          <a:bodyPr/>
          <a:lstStyle/>
          <a:p>
            <a:fld id="{CBC2241E-C706-479B-931A-817E52665D25}" type="slidenum">
              <a:rPr lang="en-GB" smtClean="0"/>
              <a:t>2</a:t>
            </a:fld>
            <a:endParaRPr lang="en-GB"/>
          </a:p>
        </p:txBody>
      </p:sp>
    </p:spTree>
    <p:extLst>
      <p:ext uri="{BB962C8B-B14F-4D97-AF65-F5344CB8AC3E}">
        <p14:creationId xmlns:p14="http://schemas.microsoft.com/office/powerpoint/2010/main" val="1918588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remove this slide. </a:t>
            </a:r>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79040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a:rPr>
              <a:t>https://pixabay.com/illustrations/network-earth-block-chain-globe-3537401/</a:t>
            </a:r>
            <a:endParaRPr lang="en-GB" sz="1200" dirty="0"/>
          </a:p>
        </p:txBody>
      </p:sp>
      <p:sp>
        <p:nvSpPr>
          <p:cNvPr id="4" name="Slide Number Placeholder 3"/>
          <p:cNvSpPr>
            <a:spLocks noGrp="1"/>
          </p:cNvSpPr>
          <p:nvPr>
            <p:ph type="sldNum" sz="quarter" idx="5"/>
          </p:nvPr>
        </p:nvSpPr>
        <p:spPr/>
        <p:txBody>
          <a:bodyPr/>
          <a:lstStyle/>
          <a:p>
            <a:fld id="{CBC2241E-C706-479B-931A-817E52665D25}" type="slidenum">
              <a:rPr lang="en-GB" smtClean="0"/>
              <a:t>3</a:t>
            </a:fld>
            <a:endParaRPr lang="en-GB"/>
          </a:p>
        </p:txBody>
      </p:sp>
    </p:spTree>
    <p:extLst>
      <p:ext uri="{BB962C8B-B14F-4D97-AF65-F5344CB8AC3E}">
        <p14:creationId xmlns:p14="http://schemas.microsoft.com/office/powerpoint/2010/main" val="2488666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p:txBody>
      </p:sp>
      <p:sp>
        <p:nvSpPr>
          <p:cNvPr id="4" name="Slide Number Placeholder 3"/>
          <p:cNvSpPr>
            <a:spLocks noGrp="1"/>
          </p:cNvSpPr>
          <p:nvPr>
            <p:ph type="sldNum" sz="quarter" idx="5"/>
          </p:nvPr>
        </p:nvSpPr>
        <p:spPr/>
        <p:txBody>
          <a:bodyPr/>
          <a:lstStyle/>
          <a:p>
            <a:fld id="{CBC2241E-C706-479B-931A-817E52665D25}" type="slidenum">
              <a:rPr lang="en-GB" smtClean="0"/>
              <a:t>4</a:t>
            </a:fld>
            <a:endParaRPr lang="en-GB"/>
          </a:p>
        </p:txBody>
      </p:sp>
    </p:spTree>
    <p:extLst>
      <p:ext uri="{BB962C8B-B14F-4D97-AF65-F5344CB8AC3E}">
        <p14:creationId xmlns:p14="http://schemas.microsoft.com/office/powerpoint/2010/main" val="3129637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p:txBody>
      </p:sp>
      <p:sp>
        <p:nvSpPr>
          <p:cNvPr id="4" name="Slide Number Placeholder 3"/>
          <p:cNvSpPr>
            <a:spLocks noGrp="1"/>
          </p:cNvSpPr>
          <p:nvPr>
            <p:ph type="sldNum" sz="quarter" idx="5"/>
          </p:nvPr>
        </p:nvSpPr>
        <p:spPr/>
        <p:txBody>
          <a:bodyPr/>
          <a:lstStyle/>
          <a:p>
            <a:fld id="{CBC2241E-C706-479B-931A-817E52665D25}" type="slidenum">
              <a:rPr lang="en-GB" smtClean="0"/>
              <a:t>5</a:t>
            </a:fld>
            <a:endParaRPr lang="en-GB"/>
          </a:p>
        </p:txBody>
      </p:sp>
    </p:spTree>
    <p:extLst>
      <p:ext uri="{BB962C8B-B14F-4D97-AF65-F5344CB8AC3E}">
        <p14:creationId xmlns:p14="http://schemas.microsoft.com/office/powerpoint/2010/main" val="2357296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6</a:t>
            </a:fld>
            <a:endParaRPr lang="en-GB"/>
          </a:p>
        </p:txBody>
      </p:sp>
    </p:spTree>
    <p:extLst>
      <p:ext uri="{BB962C8B-B14F-4D97-AF65-F5344CB8AC3E}">
        <p14:creationId xmlns:p14="http://schemas.microsoft.com/office/powerpoint/2010/main" val="759404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7</a:t>
            </a:fld>
            <a:endParaRPr lang="en-GB"/>
          </a:p>
        </p:txBody>
      </p:sp>
    </p:spTree>
    <p:extLst>
      <p:ext uri="{BB962C8B-B14F-4D97-AF65-F5344CB8AC3E}">
        <p14:creationId xmlns:p14="http://schemas.microsoft.com/office/powerpoint/2010/main" val="163113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8</a:t>
            </a:fld>
            <a:endParaRPr lang="en-GB"/>
          </a:p>
        </p:txBody>
      </p:sp>
    </p:spTree>
    <p:extLst>
      <p:ext uri="{BB962C8B-B14F-4D97-AF65-F5344CB8AC3E}">
        <p14:creationId xmlns:p14="http://schemas.microsoft.com/office/powerpoint/2010/main" val="1824085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C2241E-C706-479B-931A-817E52665D25}" type="slidenum">
              <a:rPr lang="en-GB" smtClean="0"/>
              <a:t>9</a:t>
            </a:fld>
            <a:endParaRPr lang="en-GB"/>
          </a:p>
        </p:txBody>
      </p:sp>
    </p:spTree>
    <p:extLst>
      <p:ext uri="{BB962C8B-B14F-4D97-AF65-F5344CB8AC3E}">
        <p14:creationId xmlns:p14="http://schemas.microsoft.com/office/powerpoint/2010/main" val="14927750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7" name="Picture 3" descr="Geometric, Design, Computer, Technology, Blue, Lines">
            <a:extLst>
              <a:ext uri="{FF2B5EF4-FFF2-40B4-BE49-F238E27FC236}">
                <a16:creationId xmlns:a16="http://schemas.microsoft.com/office/drawing/2014/main" id="{9C14CA2D-0F7C-4667-A9AD-EC73E1E12FC0}"/>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86592" cy="6093296"/>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ctrTitle"/>
          </p:nvPr>
        </p:nvSpPr>
        <p:spPr>
          <a:xfrm>
            <a:off x="914400" y="4869160"/>
            <a:ext cx="9718104" cy="453970"/>
          </a:xfrm>
          <a:prstGeom prst="rect">
            <a:avLst/>
          </a:prstGeom>
        </p:spPr>
        <p:txBody>
          <a:bodyPr wrap="square" lIns="0" tIns="0" rIns="0" bIns="0" anchor="b" anchorCtr="0">
            <a:spAutoFit/>
          </a:bodyPr>
          <a:lstStyle>
            <a:lvl1pPr algn="l">
              <a:defRPr>
                <a:solidFill>
                  <a:schemeClr val="bg1"/>
                </a:solidFill>
                <a:latin typeface="Arial" panose="020B0604020202020204" pitchFamily="34" charset="0"/>
                <a:cs typeface="Arial" panose="020B0604020202020204" pitchFamily="34" charset="0"/>
              </a:defRPr>
            </a:lvl1pPr>
          </a:lstStyle>
          <a:p>
            <a:r>
              <a:rPr lang="en-US"/>
              <a:t>Click to edit Master title style</a:t>
            </a:r>
            <a:endParaRPr dirty="0"/>
          </a:p>
        </p:txBody>
      </p:sp>
      <p:sp>
        <p:nvSpPr>
          <p:cNvPr id="3" name="Holder 3"/>
          <p:cNvSpPr>
            <a:spLocks noGrp="1"/>
          </p:cNvSpPr>
          <p:nvPr>
            <p:ph type="subTitle" idx="4"/>
          </p:nvPr>
        </p:nvSpPr>
        <p:spPr>
          <a:xfrm>
            <a:off x="914400" y="5545740"/>
            <a:ext cx="9718104" cy="276999"/>
          </a:xfrm>
          <a:prstGeom prst="rect">
            <a:avLst/>
          </a:prstGeom>
        </p:spPr>
        <p:txBody>
          <a:bodyPr wrap="square" lIns="0" tIns="0" rIns="0" bIns="0" anchor="b" anchorCtr="0">
            <a:spAutoFit/>
          </a:bodyPr>
          <a:lstStyle>
            <a:lvl1pPr algn="l">
              <a:defRPr>
                <a:solidFill>
                  <a:schemeClr val="bg1"/>
                </a:solidFill>
                <a:latin typeface="Arial" panose="020B0604020202020204" pitchFamily="34" charset="0"/>
                <a:cs typeface="Arial" panose="020B0604020202020204" pitchFamily="34" charset="0"/>
              </a:defRPr>
            </a:lvl1pPr>
          </a:lstStyle>
          <a:p>
            <a:r>
              <a:rPr lang="en-US"/>
              <a:t>Click to edit Master subtitle style</a:t>
            </a:r>
            <a:endParaRPr dirty="0"/>
          </a:p>
        </p:txBody>
      </p:sp>
      <p:sp>
        <p:nvSpPr>
          <p:cNvPr id="4" name="Rectangle 3">
            <a:extLst>
              <a:ext uri="{FF2B5EF4-FFF2-40B4-BE49-F238E27FC236}">
                <a16:creationId xmlns:a16="http://schemas.microsoft.com/office/drawing/2014/main" id="{0DCA4B7A-8EED-4DF7-B27A-43003DB277AF}"/>
              </a:ext>
            </a:extLst>
          </p:cNvPr>
          <p:cNvSpPr/>
          <p:nvPr userDrawn="1"/>
        </p:nvSpPr>
        <p:spPr>
          <a:xfrm>
            <a:off x="0" y="6093296"/>
            <a:ext cx="12186592" cy="7647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3A1D40A3-AF81-459C-B44A-339A9F592DAF}"/>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icture Placeholder 8">
            <a:extLst>
              <a:ext uri="{FF2B5EF4-FFF2-40B4-BE49-F238E27FC236}">
                <a16:creationId xmlns:a16="http://schemas.microsoft.com/office/drawing/2014/main" id="{536BCC78-3C9C-4AE8-A5C6-8EA0A420EF01}"/>
              </a:ext>
            </a:extLst>
          </p:cNvPr>
          <p:cNvSpPr>
            <a:spLocks noGrp="1"/>
          </p:cNvSpPr>
          <p:nvPr>
            <p:ph type="pic" sz="quarter" idx="10"/>
          </p:nvPr>
        </p:nvSpPr>
        <p:spPr>
          <a:xfrm>
            <a:off x="0" y="1"/>
            <a:ext cx="12192000" cy="6858000"/>
          </a:xfrm>
        </p:spPr>
        <p:txBody>
          <a:bodyPr/>
          <a:lstStyle/>
          <a:p>
            <a:r>
              <a:rPr lang="en-US"/>
              <a:t>Click icon to add picture</a:t>
            </a:r>
            <a:endParaRPr lang="en-GB"/>
          </a:p>
        </p:txBody>
      </p:sp>
      <p:sp>
        <p:nvSpPr>
          <p:cNvPr id="2" name="Holder 2"/>
          <p:cNvSpPr>
            <a:spLocks noGrp="1"/>
          </p:cNvSpPr>
          <p:nvPr>
            <p:ph type="title"/>
          </p:nvPr>
        </p:nvSpPr>
        <p:spPr>
          <a:xfrm>
            <a:off x="669678" y="476672"/>
            <a:ext cx="6421034" cy="369332"/>
          </a:xfrm>
        </p:spPr>
        <p:txBody>
          <a:bodyPr lIns="0" tIns="0" rIns="0" bIns="0"/>
          <a:lstStyle>
            <a:lvl1pPr algn="l">
              <a:defRPr sz="2400" b="1" i="0">
                <a:solidFill>
                  <a:schemeClr val="tx2"/>
                </a:solidFill>
                <a:latin typeface="Arial" panose="020B0604020202020204" pitchFamily="34" charset="0"/>
                <a:cs typeface="Arial" panose="020B0604020202020204" pitchFamily="34" charset="0"/>
              </a:defRPr>
            </a:lvl1pPr>
          </a:lstStyle>
          <a:p>
            <a:r>
              <a:rPr lang="en-US"/>
              <a:t>Click to edit Master title style</a:t>
            </a:r>
            <a:endParaRPr dirty="0"/>
          </a:p>
        </p:txBody>
      </p:sp>
      <p:sp>
        <p:nvSpPr>
          <p:cNvPr id="12" name="Content Placeholder 2">
            <a:extLst>
              <a:ext uri="{FF2B5EF4-FFF2-40B4-BE49-F238E27FC236}">
                <a16:creationId xmlns:a16="http://schemas.microsoft.com/office/drawing/2014/main" id="{0919D244-69F4-469F-9697-A59D2BAC3E58}"/>
              </a:ext>
            </a:extLst>
          </p:cNvPr>
          <p:cNvSpPr>
            <a:spLocks noGrp="1"/>
          </p:cNvSpPr>
          <p:nvPr>
            <p:ph idx="1"/>
          </p:nvPr>
        </p:nvSpPr>
        <p:spPr>
          <a:xfrm>
            <a:off x="669678" y="1268413"/>
            <a:ext cx="6421034" cy="1538883"/>
          </a:xfrm>
        </p:spPr>
        <p:txBody>
          <a:bodyPr wrap="square">
            <a:spAutoFit/>
          </a:bodyPr>
          <a:lstStyle>
            <a:lvl1pPr>
              <a:spcBef>
                <a:spcPts val="600"/>
              </a:spcBef>
              <a:defRPr sz="1600">
                <a:latin typeface="Arial" panose="020B0604020202020204" pitchFamily="34" charset="0"/>
                <a:cs typeface="Arial" panose="020B0604020202020204" pitchFamily="34" charset="0"/>
              </a:defRPr>
            </a:lvl1pPr>
            <a:lvl2pPr marL="263525" indent="-263525">
              <a:spcBef>
                <a:spcPts val="600"/>
              </a:spcBef>
              <a:buClr>
                <a:schemeClr val="tx2"/>
              </a:buClr>
              <a:buFont typeface="Wingdings" panose="05000000000000000000" pitchFamily="2" charset="2"/>
              <a:buChar char="§"/>
              <a:defRPr sz="1600">
                <a:latin typeface="Arial" panose="020B0604020202020204" pitchFamily="34" charset="0"/>
                <a:cs typeface="Arial" panose="020B0604020202020204" pitchFamily="34" charset="0"/>
              </a:defRPr>
            </a:lvl2pPr>
            <a:lvl3pPr marL="538163" indent="-274638">
              <a:spcBef>
                <a:spcPts val="600"/>
              </a:spcBef>
              <a:buFont typeface="Calibri" panose="020F0502020204030204" pitchFamily="34" charset="0"/>
              <a:buChar char="−"/>
              <a:defRPr sz="1600">
                <a:latin typeface="Arial" panose="020B0604020202020204" pitchFamily="34" charset="0"/>
                <a:cs typeface="Arial" panose="020B0604020202020204" pitchFamily="34" charset="0"/>
              </a:defRPr>
            </a:lvl3pPr>
            <a:lvl4pPr marL="803275" indent="-265113">
              <a:spcBef>
                <a:spcPts val="6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1076325" indent="-273050">
              <a:spcBef>
                <a:spcPts val="600"/>
              </a:spcBef>
              <a:buFont typeface="Arial" panose="020B0604020202020204" pitchFamily="34" charset="0"/>
              <a:buChar char="•"/>
              <a:defRPr sz="1600">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325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Do not remove" hidden="1">
            <a:extLst>
              <a:ext uri="{FF2B5EF4-FFF2-40B4-BE49-F238E27FC236}">
                <a16:creationId xmlns:a16="http://schemas.microsoft.com/office/drawing/2014/main" id="{182F18B0-1EAF-4AA3-89B2-B77B50416798}"/>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
        <p:nvSpPr>
          <p:cNvPr id="8" name="Holder 2">
            <a:extLst>
              <a:ext uri="{FF2B5EF4-FFF2-40B4-BE49-F238E27FC236}">
                <a16:creationId xmlns:a16="http://schemas.microsoft.com/office/drawing/2014/main" id="{94848AA3-156E-47E7-9337-5F255C7830AD}"/>
              </a:ext>
            </a:extLst>
          </p:cNvPr>
          <p:cNvSpPr>
            <a:spLocks noGrp="1"/>
          </p:cNvSpPr>
          <p:nvPr>
            <p:ph type="title"/>
          </p:nvPr>
        </p:nvSpPr>
        <p:spPr>
          <a:xfrm>
            <a:off x="388408" y="476672"/>
            <a:ext cx="11396224" cy="369332"/>
          </a:xfrm>
        </p:spPr>
        <p:txBody>
          <a:bodyPr lIns="0" tIns="0" rIns="0" bIns="0"/>
          <a:lstStyle>
            <a:lvl1pPr algn="l">
              <a:defRPr sz="2400" b="1" i="0">
                <a:solidFill>
                  <a:schemeClr val="tx2"/>
                </a:solidFill>
                <a:latin typeface="Arial" panose="020B0604020202020204" pitchFamily="34" charset="0"/>
                <a:cs typeface="Arial" panose="020B0604020202020204" pitchFamily="34" charset="0"/>
              </a:defRPr>
            </a:lvl1pPr>
          </a:lstStyle>
          <a:p>
            <a:r>
              <a:rPr lang="en-US"/>
              <a:t>Click to edit Master title style</a:t>
            </a:r>
            <a:endParaRPr dirty="0"/>
          </a:p>
        </p:txBody>
      </p:sp>
      <p:sp>
        <p:nvSpPr>
          <p:cNvPr id="11" name="Content Placeholder 2">
            <a:extLst>
              <a:ext uri="{FF2B5EF4-FFF2-40B4-BE49-F238E27FC236}">
                <a16:creationId xmlns:a16="http://schemas.microsoft.com/office/drawing/2014/main" id="{DE7C0833-8C87-422C-B7BA-E58708429B90}"/>
              </a:ext>
            </a:extLst>
          </p:cNvPr>
          <p:cNvSpPr>
            <a:spLocks noGrp="1"/>
          </p:cNvSpPr>
          <p:nvPr>
            <p:ph idx="1"/>
          </p:nvPr>
        </p:nvSpPr>
        <p:spPr>
          <a:xfrm>
            <a:off x="388408" y="1268413"/>
            <a:ext cx="11396224" cy="1538883"/>
          </a:xfrm>
        </p:spPr>
        <p:txBody>
          <a:bodyPr wrap="square">
            <a:spAutoFit/>
          </a:bodyPr>
          <a:lstStyle>
            <a:lvl1pPr>
              <a:spcBef>
                <a:spcPts val="600"/>
              </a:spcBef>
              <a:defRPr sz="1600">
                <a:latin typeface="Arial" panose="020B0604020202020204" pitchFamily="34" charset="0"/>
                <a:cs typeface="Arial" panose="020B0604020202020204" pitchFamily="34" charset="0"/>
              </a:defRPr>
            </a:lvl1pPr>
            <a:lvl2pPr marL="263525" indent="-263525">
              <a:spcBef>
                <a:spcPts val="600"/>
              </a:spcBef>
              <a:buClr>
                <a:schemeClr val="tx2"/>
              </a:buClr>
              <a:buFont typeface="Wingdings" panose="05000000000000000000" pitchFamily="2" charset="2"/>
              <a:buChar char="§"/>
              <a:defRPr sz="1600">
                <a:latin typeface="Arial" panose="020B0604020202020204" pitchFamily="34" charset="0"/>
                <a:cs typeface="Arial" panose="020B0604020202020204" pitchFamily="34" charset="0"/>
              </a:defRPr>
            </a:lvl2pPr>
            <a:lvl3pPr marL="538163" indent="-274638">
              <a:spcBef>
                <a:spcPts val="600"/>
              </a:spcBef>
              <a:buFont typeface="Calibri" panose="020F0502020204030204" pitchFamily="34" charset="0"/>
              <a:buChar char="−"/>
              <a:defRPr sz="1600">
                <a:latin typeface="Arial" panose="020B0604020202020204" pitchFamily="34" charset="0"/>
                <a:cs typeface="Arial" panose="020B0604020202020204" pitchFamily="34" charset="0"/>
              </a:defRPr>
            </a:lvl3pPr>
            <a:lvl4pPr marL="803275" indent="-265113">
              <a:spcBef>
                <a:spcPts val="6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1076325" indent="-273050">
              <a:spcBef>
                <a:spcPts val="600"/>
              </a:spcBef>
              <a:buFont typeface="Arial" panose="020B0604020202020204" pitchFamily="34" charset="0"/>
              <a:buChar char="•"/>
              <a:defRPr sz="1600">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495356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 name="Do not remove" hidden="1">
            <a:extLst>
              <a:ext uri="{FF2B5EF4-FFF2-40B4-BE49-F238E27FC236}">
                <a16:creationId xmlns:a16="http://schemas.microsoft.com/office/drawing/2014/main" id="{48A7308E-2D4E-43C9-A9C1-B9365191DA57}"/>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1/14/24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3325159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84279" y="842104"/>
            <a:ext cx="10623443" cy="453970"/>
          </a:xfrm>
          <a:prstGeom prst="rect">
            <a:avLst/>
          </a:prstGeom>
        </p:spPr>
        <p:txBody>
          <a:bodyPr wrap="square" lIns="0" tIns="0" rIns="0" bIns="0">
            <a:spAutoFit/>
          </a:bodyPr>
          <a:lstStyle>
            <a:lvl1pPr>
              <a:defRPr sz="2950" b="1" i="0">
                <a:solidFill>
                  <a:srgbClr val="008DD0"/>
                </a:solidFill>
                <a:latin typeface="Verdana"/>
                <a:cs typeface="Verdan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4145280" y="6377940"/>
            <a:ext cx="3901440" cy="307777"/>
          </a:xfrm>
          <a:prstGeom prst="rect">
            <a:avLst/>
          </a:prstGeom>
        </p:spPr>
        <p:txBody>
          <a:bodyPr wrap="square" lIns="0" tIns="0" rIns="0" bIns="0">
            <a:spAutoFit/>
          </a:bodyPr>
          <a:lstStyle>
            <a:lvl1pPr algn="ctr">
              <a:defRPr sz="2000">
                <a:solidFill>
                  <a:schemeClr val="tx1">
                    <a:tint val="75000"/>
                  </a:schemeClr>
                </a:solidFill>
              </a:defRPr>
            </a:lvl1pPr>
          </a:lstStyle>
          <a:p>
            <a:endParaRPr lang="en-US"/>
          </a:p>
        </p:txBody>
      </p:sp>
      <p:sp>
        <p:nvSpPr>
          <p:cNvPr id="5" name="Holder 5"/>
          <p:cNvSpPr>
            <a:spLocks noGrp="1"/>
          </p:cNvSpPr>
          <p:nvPr>
            <p:ph type="dt" sz="half" idx="6"/>
          </p:nvPr>
        </p:nvSpPr>
        <p:spPr>
          <a:xfrm>
            <a:off x="609600" y="6377940"/>
            <a:ext cx="2804160" cy="307777"/>
          </a:xfrm>
          <a:prstGeom prst="rect">
            <a:avLst/>
          </a:prstGeom>
        </p:spPr>
        <p:txBody>
          <a:bodyPr wrap="square" lIns="0" tIns="0" rIns="0" bIns="0">
            <a:spAutoFit/>
          </a:bodyPr>
          <a:lstStyle>
            <a:lvl1pPr algn="l">
              <a:defRPr sz="2000">
                <a:solidFill>
                  <a:schemeClr val="tx1">
                    <a:tint val="75000"/>
                  </a:schemeClr>
                </a:solidFill>
              </a:defRPr>
            </a:lvl1pPr>
          </a:lstStyle>
          <a:p>
            <a:fld id="{1D8BD707-D9CF-40AE-B4C6-C98DA3205C09}" type="datetimeFigureOut">
              <a:rPr lang="en-US" smtClean="0"/>
              <a:pPr/>
              <a:t>1/14/24</a:t>
            </a:fld>
            <a:endParaRPr lang="en-US"/>
          </a:p>
        </p:txBody>
      </p:sp>
      <p:sp>
        <p:nvSpPr>
          <p:cNvPr id="6" name="Holder 6"/>
          <p:cNvSpPr>
            <a:spLocks noGrp="1"/>
          </p:cNvSpPr>
          <p:nvPr>
            <p:ph type="sldNum" sz="quarter" idx="7"/>
          </p:nvPr>
        </p:nvSpPr>
        <p:spPr>
          <a:xfrm>
            <a:off x="8778240" y="6377940"/>
            <a:ext cx="2804160" cy="307777"/>
          </a:xfrm>
          <a:prstGeom prst="rect">
            <a:avLst/>
          </a:prstGeom>
        </p:spPr>
        <p:txBody>
          <a:bodyPr wrap="square" lIns="0" tIns="0" rIns="0" bIns="0">
            <a:spAutoFit/>
          </a:bodyPr>
          <a:lstStyle>
            <a:lvl1pPr algn="r">
              <a:defRPr sz="20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5" r:id="rId4"/>
    <p:sldLayoutId id="2147483667"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293202" eaLnBrk="1" hangingPunct="1">
        <a:defRPr>
          <a:latin typeface="+mn-lt"/>
          <a:ea typeface="+mn-ea"/>
          <a:cs typeface="+mn-cs"/>
        </a:defRPr>
      </a:lvl2pPr>
      <a:lvl3pPr marL="586405" eaLnBrk="1" hangingPunct="1">
        <a:defRPr>
          <a:latin typeface="+mn-lt"/>
          <a:ea typeface="+mn-ea"/>
          <a:cs typeface="+mn-cs"/>
        </a:defRPr>
      </a:lvl3pPr>
      <a:lvl4pPr marL="879607" eaLnBrk="1" hangingPunct="1">
        <a:defRPr>
          <a:latin typeface="+mn-lt"/>
          <a:ea typeface="+mn-ea"/>
          <a:cs typeface="+mn-cs"/>
        </a:defRPr>
      </a:lvl4pPr>
      <a:lvl5pPr marL="1172809" eaLnBrk="1" hangingPunct="1">
        <a:defRPr>
          <a:latin typeface="+mn-lt"/>
          <a:ea typeface="+mn-ea"/>
          <a:cs typeface="+mn-cs"/>
        </a:defRPr>
      </a:lvl5pPr>
      <a:lvl6pPr marL="1466012" eaLnBrk="1" hangingPunct="1">
        <a:defRPr>
          <a:latin typeface="+mn-lt"/>
          <a:ea typeface="+mn-ea"/>
          <a:cs typeface="+mn-cs"/>
        </a:defRPr>
      </a:lvl6pPr>
      <a:lvl7pPr marL="1759214" eaLnBrk="1" hangingPunct="1">
        <a:defRPr>
          <a:latin typeface="+mn-lt"/>
          <a:ea typeface="+mn-ea"/>
          <a:cs typeface="+mn-cs"/>
        </a:defRPr>
      </a:lvl7pPr>
      <a:lvl8pPr marL="2052417" eaLnBrk="1" hangingPunct="1">
        <a:defRPr>
          <a:latin typeface="+mn-lt"/>
          <a:ea typeface="+mn-ea"/>
          <a:cs typeface="+mn-cs"/>
        </a:defRPr>
      </a:lvl8pPr>
      <a:lvl9pPr marL="2345619" eaLnBrk="1" hangingPunct="1">
        <a:defRPr>
          <a:latin typeface="+mn-lt"/>
          <a:ea typeface="+mn-ea"/>
          <a:cs typeface="+mn-cs"/>
        </a:defRPr>
      </a:lvl9pPr>
    </p:bodyStyle>
    <p:otherStyle>
      <a:lvl1pPr marL="0" eaLnBrk="1" hangingPunct="1">
        <a:defRPr>
          <a:latin typeface="+mn-lt"/>
          <a:ea typeface="+mn-ea"/>
          <a:cs typeface="+mn-cs"/>
        </a:defRPr>
      </a:lvl1pPr>
      <a:lvl2pPr marL="293202" eaLnBrk="1" hangingPunct="1">
        <a:defRPr>
          <a:latin typeface="+mn-lt"/>
          <a:ea typeface="+mn-ea"/>
          <a:cs typeface="+mn-cs"/>
        </a:defRPr>
      </a:lvl2pPr>
      <a:lvl3pPr marL="586405" eaLnBrk="1" hangingPunct="1">
        <a:defRPr>
          <a:latin typeface="+mn-lt"/>
          <a:ea typeface="+mn-ea"/>
          <a:cs typeface="+mn-cs"/>
        </a:defRPr>
      </a:lvl3pPr>
      <a:lvl4pPr marL="879607" eaLnBrk="1" hangingPunct="1">
        <a:defRPr>
          <a:latin typeface="+mn-lt"/>
          <a:ea typeface="+mn-ea"/>
          <a:cs typeface="+mn-cs"/>
        </a:defRPr>
      </a:lvl4pPr>
      <a:lvl5pPr marL="1172809" eaLnBrk="1" hangingPunct="1">
        <a:defRPr>
          <a:latin typeface="+mn-lt"/>
          <a:ea typeface="+mn-ea"/>
          <a:cs typeface="+mn-cs"/>
        </a:defRPr>
      </a:lvl5pPr>
      <a:lvl6pPr marL="1466012" eaLnBrk="1" hangingPunct="1">
        <a:defRPr>
          <a:latin typeface="+mn-lt"/>
          <a:ea typeface="+mn-ea"/>
          <a:cs typeface="+mn-cs"/>
        </a:defRPr>
      </a:lvl6pPr>
      <a:lvl7pPr marL="1759214" eaLnBrk="1" hangingPunct="1">
        <a:defRPr>
          <a:latin typeface="+mn-lt"/>
          <a:ea typeface="+mn-ea"/>
          <a:cs typeface="+mn-cs"/>
        </a:defRPr>
      </a:lvl7pPr>
      <a:lvl8pPr marL="2052417" eaLnBrk="1" hangingPunct="1">
        <a:defRPr>
          <a:latin typeface="+mn-lt"/>
          <a:ea typeface="+mn-ea"/>
          <a:cs typeface="+mn-cs"/>
        </a:defRPr>
      </a:lvl8pPr>
      <a:lvl9pPr marL="2345619"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7.jpe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38.svg"/><Relationship Id="rId20"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hyperlink" Target="http://www.ibl.com/" TargetMode="External"/><Relationship Id="rId11" Type="http://schemas.openxmlformats.org/officeDocument/2006/relationships/image" Target="../media/image33.png"/><Relationship Id="rId5" Type="http://schemas.openxmlformats.org/officeDocument/2006/relationships/hyperlink" Target="http://www.tbd/" TargetMode="External"/><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image" Target="../media/image36.sv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image" Target="../media/image40.svg"/></Relationships>
</file>

<file path=ppt/slides/_rels/slide17.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2.png"/><Relationship Id="rId7" Type="http://schemas.openxmlformats.org/officeDocument/2006/relationships/image" Target="../media/image51.png"/><Relationship Id="rId2" Type="http://schemas.openxmlformats.org/officeDocument/2006/relationships/notesSlide" Target="../notesSlides/notesSlide17.xml"/><Relationship Id="rId16" Type="http://schemas.openxmlformats.org/officeDocument/2006/relationships/image" Target="../media/image60.png"/><Relationship Id="rId29" Type="http://schemas.openxmlformats.org/officeDocument/2006/relationships/image" Target="../media/image73.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hyperlink" Target="https://www.biblegateway.com/blog/2009/05/the-100-most-read-bible-verses-at-biblegatewaycom/" TargetMode="External"/><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hyperlink" Target="https://www.worldvision.org.uk/about/blogs/most-popular-bible-verses-in-every-country/" TargetMode="External"/><Relationship Id="rId8" Type="http://schemas.openxmlformats.org/officeDocument/2006/relationships/image" Target="../media/image52.png"/><Relationship Id="rId51" Type="http://schemas.openxmlformats.org/officeDocument/2006/relationships/hyperlink" Target="https://www.biblegateway.com/blog/author/jrau/" TargetMode="External"/><Relationship Id="rId3" Type="http://schemas.openxmlformats.org/officeDocument/2006/relationships/image" Target="../media/image47.jpe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0" Type="http://schemas.openxmlformats.org/officeDocument/2006/relationships/image" Target="../media/image64.png"/><Relationship Id="rId41"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ockoly.com/scavenger-hun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DD0EF8-D0C4-4F66-B855-60349DBE149F}"/>
              </a:ext>
            </a:extLst>
          </p:cNvPr>
          <p:cNvSpPr>
            <a:spLocks noGrp="1"/>
          </p:cNvSpPr>
          <p:nvPr>
            <p:ph type="ctrTitle"/>
          </p:nvPr>
        </p:nvSpPr>
        <p:spPr/>
        <p:txBody>
          <a:bodyPr/>
          <a:lstStyle/>
          <a:p>
            <a:r>
              <a:rPr lang="en-GB" dirty="0"/>
              <a:t>SmartTech – Bible Innovation: </a:t>
            </a:r>
          </a:p>
        </p:txBody>
      </p:sp>
      <p:sp>
        <p:nvSpPr>
          <p:cNvPr id="6" name="Subtitle 5">
            <a:extLst>
              <a:ext uri="{FF2B5EF4-FFF2-40B4-BE49-F238E27FC236}">
                <a16:creationId xmlns:a16="http://schemas.microsoft.com/office/drawing/2014/main" id="{50C09F4E-73C5-4FDC-A9A5-DC54AF6E6C35}"/>
              </a:ext>
            </a:extLst>
          </p:cNvPr>
          <p:cNvSpPr>
            <a:spLocks noGrp="1"/>
          </p:cNvSpPr>
          <p:nvPr>
            <p:ph type="subTitle" idx="4"/>
          </p:nvPr>
        </p:nvSpPr>
        <p:spPr>
          <a:xfrm>
            <a:off x="776217" y="1093311"/>
            <a:ext cx="9718104" cy="2492990"/>
          </a:xfrm>
        </p:spPr>
        <p:txBody>
          <a:bodyPr/>
          <a:lstStyle/>
          <a:p>
            <a:r>
              <a:rPr lang="en-GB" dirty="0" err="1"/>
              <a:t>iBible</a:t>
            </a:r>
            <a:r>
              <a:rPr lang="en-GB" dirty="0"/>
              <a:t>:</a:t>
            </a:r>
          </a:p>
          <a:p>
            <a:r>
              <a:rPr lang="en-GB" dirty="0" err="1"/>
              <a:t>iBible</a:t>
            </a:r>
            <a:r>
              <a:rPr lang="en-GB" dirty="0"/>
              <a:t> Game</a:t>
            </a:r>
          </a:p>
          <a:p>
            <a:r>
              <a:rPr lang="en-GB" dirty="0"/>
              <a:t>Intelligent Bible</a:t>
            </a:r>
          </a:p>
          <a:p>
            <a:r>
              <a:rPr lang="en-GB" dirty="0"/>
              <a:t>Innovative Bible – Learning (IBL) </a:t>
            </a:r>
          </a:p>
          <a:p>
            <a:r>
              <a:rPr lang="en-GB" dirty="0"/>
              <a:t>Word-Seeker</a:t>
            </a:r>
          </a:p>
          <a:p>
            <a:pPr algn="l"/>
            <a:r>
              <a:rPr lang="en-US" b="0" i="0" u="none" strike="noStrike" dirty="0">
                <a:solidFill>
                  <a:srgbClr val="FFFFFF"/>
                </a:solidFill>
                <a:effectLst/>
                <a:latin typeface="Helvetica" pitchFamily="2" charset="0"/>
              </a:rPr>
              <a:t>Treasure Search: </a:t>
            </a:r>
          </a:p>
          <a:p>
            <a:pPr algn="l"/>
            <a:r>
              <a:rPr lang="en-US" b="0" i="0" u="none" strike="noStrike" dirty="0">
                <a:solidFill>
                  <a:srgbClr val="FFFFFF"/>
                </a:solidFill>
                <a:effectLst/>
                <a:latin typeface="Helvetica" pitchFamily="2" charset="0"/>
              </a:rPr>
              <a:t>Treasure Seekers: </a:t>
            </a:r>
          </a:p>
          <a:p>
            <a:pPr algn="l"/>
            <a:r>
              <a:rPr lang="en-US" b="0" i="0" u="none" strike="noStrike" dirty="0">
                <a:solidFill>
                  <a:srgbClr val="FFFFFF"/>
                </a:solidFill>
                <a:effectLst/>
                <a:latin typeface="Helvetica" pitchFamily="2" charset="0"/>
              </a:rPr>
              <a:t>Treasure Hunters: </a:t>
            </a:r>
          </a:p>
          <a:p>
            <a:endParaRPr lang="en-GB" dirty="0"/>
          </a:p>
        </p:txBody>
      </p:sp>
      <p:grpSp>
        <p:nvGrpSpPr>
          <p:cNvPr id="7" name="Group 6">
            <a:extLst>
              <a:ext uri="{FF2B5EF4-FFF2-40B4-BE49-F238E27FC236}">
                <a16:creationId xmlns:a16="http://schemas.microsoft.com/office/drawing/2014/main" id="{52CFDFF6-F93F-4037-9936-34CC103D5F96}"/>
              </a:ext>
            </a:extLst>
          </p:cNvPr>
          <p:cNvGrpSpPr/>
          <p:nvPr/>
        </p:nvGrpSpPr>
        <p:grpSpPr>
          <a:xfrm rot="19936606">
            <a:off x="10115599" y="4084320"/>
            <a:ext cx="1707364" cy="1832100"/>
            <a:chOff x="4912444" y="672763"/>
            <a:chExt cx="5599880" cy="6008997"/>
          </a:xfrm>
        </p:grpSpPr>
        <p:sp>
          <p:nvSpPr>
            <p:cNvPr id="8" name="Isosceles Triangle 25">
              <a:extLst>
                <a:ext uri="{FF2B5EF4-FFF2-40B4-BE49-F238E27FC236}">
                  <a16:creationId xmlns:a16="http://schemas.microsoft.com/office/drawing/2014/main" id="{CAC09616-74C3-4CE1-BE52-56AA63638126}"/>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bject 29">
              <a:extLst>
                <a:ext uri="{FF2B5EF4-FFF2-40B4-BE49-F238E27FC236}">
                  <a16:creationId xmlns:a16="http://schemas.microsoft.com/office/drawing/2014/main" id="{523D1D45-0DB4-434E-A32B-F97084E398C2}"/>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10" name="object 33">
              <a:extLst>
                <a:ext uri="{FF2B5EF4-FFF2-40B4-BE49-F238E27FC236}">
                  <a16:creationId xmlns:a16="http://schemas.microsoft.com/office/drawing/2014/main" id="{AE0BE991-2342-4830-BAD4-AC9735F60EA5}"/>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11" name="Isosceles Triangle 25">
              <a:extLst>
                <a:ext uri="{FF2B5EF4-FFF2-40B4-BE49-F238E27FC236}">
                  <a16:creationId xmlns:a16="http://schemas.microsoft.com/office/drawing/2014/main" id="{06A4934C-C131-4D78-8D0A-B4DEFFD90174}"/>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6DDF0E1D-222D-43E8-A401-C6DBD98BEDED}"/>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28">
              <a:extLst>
                <a:ext uri="{FF2B5EF4-FFF2-40B4-BE49-F238E27FC236}">
                  <a16:creationId xmlns:a16="http://schemas.microsoft.com/office/drawing/2014/main" id="{54ACF18A-5490-46AB-9A9E-E2C620C85ED0}"/>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28">
              <a:extLst>
                <a:ext uri="{FF2B5EF4-FFF2-40B4-BE49-F238E27FC236}">
                  <a16:creationId xmlns:a16="http://schemas.microsoft.com/office/drawing/2014/main" id="{1139D965-CBBF-4635-AE40-27318A949507}"/>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9D7ABFA5-C0C0-4CD3-9695-F83C3E05152F}"/>
              </a:ext>
            </a:extLst>
          </p:cNvPr>
          <p:cNvGrpSpPr/>
          <p:nvPr/>
        </p:nvGrpSpPr>
        <p:grpSpPr>
          <a:xfrm rot="19936606">
            <a:off x="11503110" y="3638926"/>
            <a:ext cx="560030" cy="600944"/>
            <a:chOff x="4912444" y="672763"/>
            <a:chExt cx="5599880" cy="6008997"/>
          </a:xfrm>
        </p:grpSpPr>
        <p:sp>
          <p:nvSpPr>
            <p:cNvPr id="16" name="Isosceles Triangle 25">
              <a:extLst>
                <a:ext uri="{FF2B5EF4-FFF2-40B4-BE49-F238E27FC236}">
                  <a16:creationId xmlns:a16="http://schemas.microsoft.com/office/drawing/2014/main" id="{E6386ACC-7D68-4522-8125-BAEB2C472E75}"/>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bject 29">
              <a:extLst>
                <a:ext uri="{FF2B5EF4-FFF2-40B4-BE49-F238E27FC236}">
                  <a16:creationId xmlns:a16="http://schemas.microsoft.com/office/drawing/2014/main" id="{DF8839C9-D84E-4BE3-9B9C-24141D0347E9}"/>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18" name="object 33">
              <a:extLst>
                <a:ext uri="{FF2B5EF4-FFF2-40B4-BE49-F238E27FC236}">
                  <a16:creationId xmlns:a16="http://schemas.microsoft.com/office/drawing/2014/main" id="{5FD609D1-73C2-424D-A66E-FED12F2C9676}"/>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19" name="Isosceles Triangle 25">
              <a:extLst>
                <a:ext uri="{FF2B5EF4-FFF2-40B4-BE49-F238E27FC236}">
                  <a16:creationId xmlns:a16="http://schemas.microsoft.com/office/drawing/2014/main" id="{66B645A8-0315-422E-A9AE-7C9026F763B8}"/>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E3C1502D-5045-445D-BEE8-77295A38793F}"/>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8">
              <a:extLst>
                <a:ext uri="{FF2B5EF4-FFF2-40B4-BE49-F238E27FC236}">
                  <a16:creationId xmlns:a16="http://schemas.microsoft.com/office/drawing/2014/main" id="{53D3FF83-8822-46CE-BA9E-9EEE15F5A167}"/>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8">
              <a:extLst>
                <a:ext uri="{FF2B5EF4-FFF2-40B4-BE49-F238E27FC236}">
                  <a16:creationId xmlns:a16="http://schemas.microsoft.com/office/drawing/2014/main" id="{CAD784A1-3E4F-4C84-8DDC-A236929E05BC}"/>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59AE1EDC-98C5-47E6-B915-4F276C1D9E85}"/>
              </a:ext>
            </a:extLst>
          </p:cNvPr>
          <p:cNvGrpSpPr/>
          <p:nvPr/>
        </p:nvGrpSpPr>
        <p:grpSpPr>
          <a:xfrm rot="3433868">
            <a:off x="129708" y="176933"/>
            <a:ext cx="844406" cy="906096"/>
            <a:chOff x="4912444" y="672763"/>
            <a:chExt cx="5599880" cy="6008997"/>
          </a:xfrm>
        </p:grpSpPr>
        <p:sp>
          <p:nvSpPr>
            <p:cNvPr id="24" name="Isosceles Triangle 25">
              <a:extLst>
                <a:ext uri="{FF2B5EF4-FFF2-40B4-BE49-F238E27FC236}">
                  <a16:creationId xmlns:a16="http://schemas.microsoft.com/office/drawing/2014/main" id="{ABFF6619-FD85-4405-A2E1-CD52E739DEC2}"/>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bject 29">
              <a:extLst>
                <a:ext uri="{FF2B5EF4-FFF2-40B4-BE49-F238E27FC236}">
                  <a16:creationId xmlns:a16="http://schemas.microsoft.com/office/drawing/2014/main" id="{2CE25000-BC15-4787-A0A2-65EFA53DA37B}"/>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26" name="object 33">
              <a:extLst>
                <a:ext uri="{FF2B5EF4-FFF2-40B4-BE49-F238E27FC236}">
                  <a16:creationId xmlns:a16="http://schemas.microsoft.com/office/drawing/2014/main" id="{706CF6D0-4AE3-4322-8D66-00700B3DF0E1}"/>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27" name="Isosceles Triangle 25">
              <a:extLst>
                <a:ext uri="{FF2B5EF4-FFF2-40B4-BE49-F238E27FC236}">
                  <a16:creationId xmlns:a16="http://schemas.microsoft.com/office/drawing/2014/main" id="{631F423F-0432-40F3-8CE5-9F21488E79B9}"/>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27">
              <a:extLst>
                <a:ext uri="{FF2B5EF4-FFF2-40B4-BE49-F238E27FC236}">
                  <a16:creationId xmlns:a16="http://schemas.microsoft.com/office/drawing/2014/main" id="{331E4CE7-1931-43C2-A1CE-A14B66A310FE}"/>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96AE314-0066-4E59-8FF6-352A46A57069}"/>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8">
              <a:extLst>
                <a:ext uri="{FF2B5EF4-FFF2-40B4-BE49-F238E27FC236}">
                  <a16:creationId xmlns:a16="http://schemas.microsoft.com/office/drawing/2014/main" id="{328C02A8-8701-4231-9047-B5CEF762223D}"/>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46256101-FB98-4E46-82A2-610D2F0ACD82}"/>
              </a:ext>
            </a:extLst>
          </p:cNvPr>
          <p:cNvGrpSpPr/>
          <p:nvPr/>
        </p:nvGrpSpPr>
        <p:grpSpPr>
          <a:xfrm rot="17227751">
            <a:off x="3612645" y="64360"/>
            <a:ext cx="1197398" cy="1284878"/>
            <a:chOff x="4912444" y="672763"/>
            <a:chExt cx="5599880" cy="6008997"/>
          </a:xfrm>
        </p:grpSpPr>
        <p:sp>
          <p:nvSpPr>
            <p:cNvPr id="32" name="Isosceles Triangle 25">
              <a:extLst>
                <a:ext uri="{FF2B5EF4-FFF2-40B4-BE49-F238E27FC236}">
                  <a16:creationId xmlns:a16="http://schemas.microsoft.com/office/drawing/2014/main" id="{36361E57-B048-4CD7-B906-74FB20E3B542}"/>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bject 29">
              <a:extLst>
                <a:ext uri="{FF2B5EF4-FFF2-40B4-BE49-F238E27FC236}">
                  <a16:creationId xmlns:a16="http://schemas.microsoft.com/office/drawing/2014/main" id="{48074627-A8E9-4966-8166-137642459A4B}"/>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34" name="object 33">
              <a:extLst>
                <a:ext uri="{FF2B5EF4-FFF2-40B4-BE49-F238E27FC236}">
                  <a16:creationId xmlns:a16="http://schemas.microsoft.com/office/drawing/2014/main" id="{8A58FD9C-4496-4691-8EEA-8BD8C27F312C}"/>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35" name="Isosceles Triangle 25">
              <a:extLst>
                <a:ext uri="{FF2B5EF4-FFF2-40B4-BE49-F238E27FC236}">
                  <a16:creationId xmlns:a16="http://schemas.microsoft.com/office/drawing/2014/main" id="{E71A7D31-53A7-4D2C-BF03-CDB9D26DCEA1}"/>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Freeform: Shape 35">
              <a:extLst>
                <a:ext uri="{FF2B5EF4-FFF2-40B4-BE49-F238E27FC236}">
                  <a16:creationId xmlns:a16="http://schemas.microsoft.com/office/drawing/2014/main" id="{5B06EABC-C91B-462A-81AC-A30E575A1906}"/>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28">
              <a:extLst>
                <a:ext uri="{FF2B5EF4-FFF2-40B4-BE49-F238E27FC236}">
                  <a16:creationId xmlns:a16="http://schemas.microsoft.com/office/drawing/2014/main" id="{74A9AEB5-D61C-4A53-9940-2369A87ED4D0}"/>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40188E7F-B5DB-42E2-A9D9-2F40F59B14A5}"/>
              </a:ext>
            </a:extLst>
          </p:cNvPr>
          <p:cNvGrpSpPr/>
          <p:nvPr/>
        </p:nvGrpSpPr>
        <p:grpSpPr>
          <a:xfrm rot="19936606">
            <a:off x="5681432" y="5366125"/>
            <a:ext cx="560030" cy="600944"/>
            <a:chOff x="4912444" y="672763"/>
            <a:chExt cx="5599880" cy="6008997"/>
          </a:xfrm>
        </p:grpSpPr>
        <p:sp>
          <p:nvSpPr>
            <p:cNvPr id="40" name="Isosceles Triangle 25">
              <a:extLst>
                <a:ext uri="{FF2B5EF4-FFF2-40B4-BE49-F238E27FC236}">
                  <a16:creationId xmlns:a16="http://schemas.microsoft.com/office/drawing/2014/main" id="{9D3A4660-83A5-4E41-BF81-89019A7E7231}"/>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bject 29">
              <a:extLst>
                <a:ext uri="{FF2B5EF4-FFF2-40B4-BE49-F238E27FC236}">
                  <a16:creationId xmlns:a16="http://schemas.microsoft.com/office/drawing/2014/main" id="{C9466CFB-3023-468E-AFCE-ED1791EDAD9F}"/>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42" name="object 33">
              <a:extLst>
                <a:ext uri="{FF2B5EF4-FFF2-40B4-BE49-F238E27FC236}">
                  <a16:creationId xmlns:a16="http://schemas.microsoft.com/office/drawing/2014/main" id="{2A2CC9EC-5120-4628-853E-1DA940CBED3B}"/>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43" name="Isosceles Triangle 25">
              <a:extLst>
                <a:ext uri="{FF2B5EF4-FFF2-40B4-BE49-F238E27FC236}">
                  <a16:creationId xmlns:a16="http://schemas.microsoft.com/office/drawing/2014/main" id="{297E1CF1-F4A1-45B5-A340-2226618786F1}"/>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eform: Shape 43">
              <a:extLst>
                <a:ext uri="{FF2B5EF4-FFF2-40B4-BE49-F238E27FC236}">
                  <a16:creationId xmlns:a16="http://schemas.microsoft.com/office/drawing/2014/main" id="{D2790FA7-9538-467C-8CAC-37CB75F7989B}"/>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28">
              <a:extLst>
                <a:ext uri="{FF2B5EF4-FFF2-40B4-BE49-F238E27FC236}">
                  <a16:creationId xmlns:a16="http://schemas.microsoft.com/office/drawing/2014/main" id="{9C88DD6A-ED1D-412D-8BD9-091616CE3AA6}"/>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28">
              <a:extLst>
                <a:ext uri="{FF2B5EF4-FFF2-40B4-BE49-F238E27FC236}">
                  <a16:creationId xmlns:a16="http://schemas.microsoft.com/office/drawing/2014/main" id="{F6DBD601-72E8-4595-B025-2365C9753C36}"/>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extBox 2">
            <a:extLst>
              <a:ext uri="{FF2B5EF4-FFF2-40B4-BE49-F238E27FC236}">
                <a16:creationId xmlns:a16="http://schemas.microsoft.com/office/drawing/2014/main" id="{6ABA4DE3-4AEC-7FD7-9069-F5D4DA00F374}"/>
              </a:ext>
            </a:extLst>
          </p:cNvPr>
          <p:cNvSpPr txBox="1"/>
          <p:nvPr/>
        </p:nvSpPr>
        <p:spPr>
          <a:xfrm>
            <a:off x="1227910" y="503929"/>
            <a:ext cx="1196502" cy="501035"/>
          </a:xfrm>
          <a:prstGeom prst="rect">
            <a:avLst/>
          </a:prstGeom>
          <a:noFill/>
        </p:spPr>
        <p:txBody>
          <a:bodyPr wrap="square" rtlCol="0">
            <a:spAutoFit/>
          </a:bodyPr>
          <a:lstStyle/>
          <a:p>
            <a:r>
              <a:rPr lang="en-US" dirty="0">
                <a:solidFill>
                  <a:schemeClr val="tx1">
                    <a:lumMod val="50000"/>
                    <a:lumOff val="50000"/>
                  </a:schemeClr>
                </a:solidFill>
              </a:rPr>
              <a:t>Potential Names: </a:t>
            </a:r>
          </a:p>
        </p:txBody>
      </p:sp>
    </p:spTree>
    <p:extLst>
      <p:ext uri="{BB962C8B-B14F-4D97-AF65-F5344CB8AC3E}">
        <p14:creationId xmlns:p14="http://schemas.microsoft.com/office/powerpoint/2010/main" val="2801376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Ray Lights, Abstract, Background, 4K Wallpaper">
            <a:extLst>
              <a:ext uri="{FF2B5EF4-FFF2-40B4-BE49-F238E27FC236}">
                <a16:creationId xmlns:a16="http://schemas.microsoft.com/office/drawing/2014/main" id="{4A051A03-B569-42E5-BCFF-1DA39CDE1ED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5400000">
            <a:off x="2667003" y="-2655424"/>
            <a:ext cx="6857997" cy="12192000"/>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11">
            <a:extLst>
              <a:ext uri="{FF2B5EF4-FFF2-40B4-BE49-F238E27FC236}">
                <a16:creationId xmlns:a16="http://schemas.microsoft.com/office/drawing/2014/main" id="{D6CEE33C-75B9-49DB-ADE2-0AE1B42D9773}"/>
              </a:ext>
            </a:extLst>
          </p:cNvPr>
          <p:cNvSpPr/>
          <p:nvPr/>
        </p:nvSpPr>
        <p:spPr>
          <a:xfrm>
            <a:off x="0" y="1518634"/>
            <a:ext cx="12191999" cy="3820733"/>
          </a:xfrm>
          <a:custGeom>
            <a:avLst/>
            <a:gdLst/>
            <a:ahLst/>
            <a:cxnLst/>
            <a:rect l="l" t="t" r="r" b="b"/>
            <a:pathLst>
              <a:path w="7560309" h="5598159">
                <a:moveTo>
                  <a:pt x="7560005" y="5597880"/>
                </a:moveTo>
                <a:lnTo>
                  <a:pt x="0" y="5597880"/>
                </a:lnTo>
                <a:lnTo>
                  <a:pt x="0" y="0"/>
                </a:lnTo>
                <a:lnTo>
                  <a:pt x="7560005" y="0"/>
                </a:lnTo>
                <a:lnTo>
                  <a:pt x="7560005" y="5597880"/>
                </a:lnTo>
                <a:close/>
              </a:path>
            </a:pathLst>
          </a:custGeom>
          <a:solidFill>
            <a:schemeClr val="accent1">
              <a:alpha val="52000"/>
            </a:schemeClr>
          </a:solidFill>
        </p:spPr>
        <p:txBody>
          <a:bodyPr wrap="square" lIns="0" tIns="0" rIns="0" bIns="0" rtlCol="0"/>
          <a:lstStyle/>
          <a:p>
            <a:endParaRPr dirty="0"/>
          </a:p>
        </p:txBody>
      </p:sp>
      <p:sp>
        <p:nvSpPr>
          <p:cNvPr id="72" name="Block Arc 71">
            <a:extLst>
              <a:ext uri="{FF2B5EF4-FFF2-40B4-BE49-F238E27FC236}">
                <a16:creationId xmlns:a16="http://schemas.microsoft.com/office/drawing/2014/main" id="{083F514A-D816-45E4-BF0E-4900A0561F10}"/>
              </a:ext>
            </a:extLst>
          </p:cNvPr>
          <p:cNvSpPr/>
          <p:nvPr/>
        </p:nvSpPr>
        <p:spPr>
          <a:xfrm>
            <a:off x="-2210328" y="2616487"/>
            <a:ext cx="4394226" cy="4394226"/>
          </a:xfrm>
          <a:prstGeom prst="blockArc">
            <a:avLst>
              <a:gd name="adj1" fmla="val 16231034"/>
              <a:gd name="adj2" fmla="val 5374855"/>
              <a:gd name="adj3" fmla="val 206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4" name="Content Placeholder 73">
            <a:extLst>
              <a:ext uri="{FF2B5EF4-FFF2-40B4-BE49-F238E27FC236}">
                <a16:creationId xmlns:a16="http://schemas.microsoft.com/office/drawing/2014/main" id="{E8C35C77-B33B-45EF-80D7-6B17EC2AF771}"/>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258552" y="214941"/>
            <a:ext cx="873537" cy="1852619"/>
          </a:xfrm>
        </p:spPr>
      </p:pic>
      <p:sp>
        <p:nvSpPr>
          <p:cNvPr id="39" name="TextBox 38">
            <a:extLst>
              <a:ext uri="{FF2B5EF4-FFF2-40B4-BE49-F238E27FC236}">
                <a16:creationId xmlns:a16="http://schemas.microsoft.com/office/drawing/2014/main" id="{7059A51B-AB78-4E4D-A217-4C56E7086F56}"/>
              </a:ext>
            </a:extLst>
          </p:cNvPr>
          <p:cNvSpPr txBox="1">
            <a:spLocks/>
          </p:cNvSpPr>
          <p:nvPr/>
        </p:nvSpPr>
        <p:spPr>
          <a:xfrm>
            <a:off x="2249569" y="1842049"/>
            <a:ext cx="5995271" cy="3696653"/>
          </a:xfrm>
          <a:prstGeom prst="rect">
            <a:avLst/>
          </a:prstGeom>
          <a:noFill/>
        </p:spPr>
        <p:txBody>
          <a:bodyPr wrap="square" rtlCol="0">
            <a:spAutoFit/>
          </a:bodyPr>
          <a:lstStyle/>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Synch app for parent peace of mind, Children GPS// Location 🚌 tracking</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Far or near (FON) location from Bluetooth locations connections system.  </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School buss, Child location within your vicinity locator, Bluetooth maximum range. (FAR). </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Sync app with other apps idea</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Sync app with Bible structure app idea</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Sync app with tools &amp; Tracking systems</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Add, buzzing features, confirmation: green, yellow, red status, when child is near, moderately far or out of site or range. </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Entry Certified configuration, network configuration or confirmation </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Observation, observance the Bible structure, books of the Bible</a:t>
            </a:r>
          </a:p>
          <a:p>
            <a:pPr>
              <a:lnSpc>
                <a:spcPct val="120000"/>
              </a:lnSpc>
            </a:pPr>
            <a:r>
              <a:rPr lang="en-US" sz="1400" dirty="0">
                <a:solidFill>
                  <a:schemeClr val="bg1"/>
                </a:solidFill>
                <a:latin typeface="Gill Sans Nova Light" panose="020F0302020204030204" pitchFamily="34" charset="0"/>
                <a:cs typeface="Gill Sans Nova Light" panose="020F0302020204030204" pitchFamily="34" charset="0"/>
              </a:rPr>
              <a:t>             5-12- 5-5-12 OT  and 4-1-21-1 NT</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Jesus Baptism in the Jordon river (place) to recognize and discover </a:t>
            </a:r>
          </a:p>
          <a:p>
            <a:pPr>
              <a:lnSpc>
                <a:spcPct val="120000"/>
              </a:lnSpc>
            </a:pPr>
            <a:endParaRPr lang="en-US" sz="1400" dirty="0">
              <a:solidFill>
                <a:schemeClr val="bg1"/>
              </a:solidFill>
              <a:latin typeface="Gill Sans Nova Light" panose="020F0302020204030204" pitchFamily="34" charset="0"/>
              <a:cs typeface="Gill Sans Nova Light" panose="020F0302020204030204" pitchFamily="34" charset="0"/>
            </a:endParaRPr>
          </a:p>
        </p:txBody>
      </p:sp>
      <p:sp>
        <p:nvSpPr>
          <p:cNvPr id="40" name="TextBox 39">
            <a:extLst>
              <a:ext uri="{FF2B5EF4-FFF2-40B4-BE49-F238E27FC236}">
                <a16:creationId xmlns:a16="http://schemas.microsoft.com/office/drawing/2014/main" id="{B881BE2E-E36E-46BA-A987-FC822368A8E7}"/>
              </a:ext>
            </a:extLst>
          </p:cNvPr>
          <p:cNvSpPr txBox="1">
            <a:spLocks/>
          </p:cNvSpPr>
          <p:nvPr/>
        </p:nvSpPr>
        <p:spPr>
          <a:xfrm>
            <a:off x="3375129" y="1503423"/>
            <a:ext cx="4879439" cy="267446"/>
          </a:xfrm>
          <a:prstGeom prst="rect">
            <a:avLst/>
          </a:prstGeom>
          <a:noFill/>
        </p:spPr>
        <p:txBody>
          <a:bodyPr wrap="square" lIns="87750" rIns="87750" rtlCol="0">
            <a:noAutofit/>
          </a:bodyPr>
          <a:lstStyle/>
          <a:p>
            <a:r>
              <a:rPr lang="en-US" sz="1400" b="1" dirty="0">
                <a:solidFill>
                  <a:schemeClr val="bg1"/>
                </a:solidFill>
                <a:latin typeface="Arial" panose="020B0604020202020204" pitchFamily="34" charset="0"/>
                <a:ea typeface="Open Sans Light" panose="020B0306030504020204" pitchFamily="34" charset="0"/>
                <a:cs typeface="Arial" panose="020B0604020202020204" pitchFamily="34" charset="0"/>
              </a:rPr>
              <a:t>Addition &amp; other Features: TBD (Later Version)</a:t>
            </a:r>
          </a:p>
        </p:txBody>
      </p:sp>
      <p:sp>
        <p:nvSpPr>
          <p:cNvPr id="41" name="TextBox 40">
            <a:extLst>
              <a:ext uri="{FF2B5EF4-FFF2-40B4-BE49-F238E27FC236}">
                <a16:creationId xmlns:a16="http://schemas.microsoft.com/office/drawing/2014/main" id="{01BE7584-B192-4E50-82E2-52C78602F7C2}"/>
              </a:ext>
            </a:extLst>
          </p:cNvPr>
          <p:cNvSpPr txBox="1">
            <a:spLocks/>
          </p:cNvSpPr>
          <p:nvPr/>
        </p:nvSpPr>
        <p:spPr>
          <a:xfrm>
            <a:off x="3365401" y="351185"/>
            <a:ext cx="4879439" cy="400110"/>
          </a:xfrm>
          <a:prstGeom prst="rect">
            <a:avLst/>
          </a:prstGeom>
          <a:noFill/>
        </p:spPr>
        <p:txBody>
          <a:bodyPr wrap="square" lIns="87750" tIns="0" rIns="0" bIns="0" rtlCol="0">
            <a:noAutofit/>
          </a:bodyPr>
          <a:lstStyle/>
          <a:p>
            <a:r>
              <a:rPr lang="en-US" altLang="ko-KR" sz="3200" b="1" dirty="0">
                <a:solidFill>
                  <a:schemeClr val="accent1"/>
                </a:solidFill>
                <a:latin typeface="Arial" panose="020B0604020202020204" pitchFamily="34" charset="0"/>
                <a:cs typeface="Arial" panose="020B0604020202020204" pitchFamily="34" charset="0"/>
              </a:rPr>
              <a:t>Future App concepts &amp; Features</a:t>
            </a:r>
            <a:endParaRPr lang="ko-KR" altLang="en-US" sz="3200" b="1" dirty="0">
              <a:solidFill>
                <a:schemeClr val="accent1"/>
              </a:solidFill>
              <a:latin typeface="Arial" panose="020B0604020202020204" pitchFamily="34" charset="0"/>
              <a:cs typeface="Arial" panose="020B0604020202020204" pitchFamily="34" charset="0"/>
            </a:endParaRPr>
          </a:p>
        </p:txBody>
      </p:sp>
      <p:sp>
        <p:nvSpPr>
          <p:cNvPr id="38" name="Rectangle: Rounded Corners 37">
            <a:extLst>
              <a:ext uri="{FF2B5EF4-FFF2-40B4-BE49-F238E27FC236}">
                <a16:creationId xmlns:a16="http://schemas.microsoft.com/office/drawing/2014/main" id="{C91CF901-21DE-48AA-AC79-8FE22EAE7836}"/>
              </a:ext>
            </a:extLst>
          </p:cNvPr>
          <p:cNvSpPr/>
          <p:nvPr/>
        </p:nvSpPr>
        <p:spPr>
          <a:xfrm>
            <a:off x="7955243" y="4841221"/>
            <a:ext cx="1798514" cy="103012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65A289B-83BB-49D2-A7FE-749F01462C63}"/>
              </a:ext>
            </a:extLst>
          </p:cNvPr>
          <p:cNvSpPr/>
          <p:nvPr/>
        </p:nvSpPr>
        <p:spPr>
          <a:xfrm>
            <a:off x="8911240" y="244465"/>
            <a:ext cx="1798514" cy="10301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latin typeface="Arial" panose="020B0604020202020204" pitchFamily="34" charset="0"/>
                <a:cs typeface="Arial" panose="020B0604020202020204" pitchFamily="34" charset="0"/>
              </a:rPr>
              <a:t>Learn the Bible on the go!!!</a:t>
            </a:r>
            <a:endParaRPr lang="en-IN" b="1" dirty="0">
              <a:solidFill>
                <a:schemeClr val="accent2"/>
              </a:solidFill>
            </a:endParaRPr>
          </a:p>
        </p:txBody>
      </p:sp>
      <p:grpSp>
        <p:nvGrpSpPr>
          <p:cNvPr id="11" name="Group 10">
            <a:extLst>
              <a:ext uri="{FF2B5EF4-FFF2-40B4-BE49-F238E27FC236}">
                <a16:creationId xmlns:a16="http://schemas.microsoft.com/office/drawing/2014/main" id="{E933FE5C-7472-4ED3-A11C-0D837A78F24D}"/>
              </a:ext>
            </a:extLst>
          </p:cNvPr>
          <p:cNvGrpSpPr/>
          <p:nvPr/>
        </p:nvGrpSpPr>
        <p:grpSpPr>
          <a:xfrm>
            <a:off x="9724586" y="4552326"/>
            <a:ext cx="1515315" cy="1324679"/>
            <a:chOff x="821779" y="2763780"/>
            <a:chExt cx="1069785" cy="935200"/>
          </a:xfrm>
        </p:grpSpPr>
        <p:grpSp>
          <p:nvGrpSpPr>
            <p:cNvPr id="12" name="Group 11">
              <a:extLst>
                <a:ext uri="{FF2B5EF4-FFF2-40B4-BE49-F238E27FC236}">
                  <a16:creationId xmlns:a16="http://schemas.microsoft.com/office/drawing/2014/main" id="{48F3B96A-C3CC-4BC1-AA37-E05B09FE25EC}"/>
                </a:ext>
              </a:extLst>
            </p:cNvPr>
            <p:cNvGrpSpPr/>
            <p:nvPr/>
          </p:nvGrpSpPr>
          <p:grpSpPr>
            <a:xfrm rot="21376117">
              <a:off x="821779" y="3051159"/>
              <a:ext cx="603715" cy="647821"/>
              <a:chOff x="4912444" y="672763"/>
              <a:chExt cx="5599880" cy="6008997"/>
            </a:xfrm>
          </p:grpSpPr>
          <p:sp>
            <p:nvSpPr>
              <p:cNvPr id="31" name="Isosceles Triangle 25">
                <a:extLst>
                  <a:ext uri="{FF2B5EF4-FFF2-40B4-BE49-F238E27FC236}">
                    <a16:creationId xmlns:a16="http://schemas.microsoft.com/office/drawing/2014/main" id="{5135B0CC-37EC-453D-8AF9-CA62C0A7E806}"/>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bject 29">
                <a:extLst>
                  <a:ext uri="{FF2B5EF4-FFF2-40B4-BE49-F238E27FC236}">
                    <a16:creationId xmlns:a16="http://schemas.microsoft.com/office/drawing/2014/main" id="{4C2D0919-A3B2-46B5-9C05-06521FB39F1F}"/>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33" name="object 33">
                <a:extLst>
                  <a:ext uri="{FF2B5EF4-FFF2-40B4-BE49-F238E27FC236}">
                    <a16:creationId xmlns:a16="http://schemas.microsoft.com/office/drawing/2014/main" id="{1A681DFE-B7E4-4495-A63E-C8C61166294E}"/>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34" name="Isosceles Triangle 25">
                <a:extLst>
                  <a:ext uri="{FF2B5EF4-FFF2-40B4-BE49-F238E27FC236}">
                    <a16:creationId xmlns:a16="http://schemas.microsoft.com/office/drawing/2014/main" id="{CCB0373B-99DA-4BFE-86A6-EE4085736868}"/>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34">
                <a:extLst>
                  <a:ext uri="{FF2B5EF4-FFF2-40B4-BE49-F238E27FC236}">
                    <a16:creationId xmlns:a16="http://schemas.microsoft.com/office/drawing/2014/main" id="{2731BF28-9BDC-4043-B9B9-D2626B9B3C44}"/>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28">
                <a:extLst>
                  <a:ext uri="{FF2B5EF4-FFF2-40B4-BE49-F238E27FC236}">
                    <a16:creationId xmlns:a16="http://schemas.microsoft.com/office/drawing/2014/main" id="{CCB015B2-1646-406D-997E-2DA84F27AE38}"/>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28">
                <a:extLst>
                  <a:ext uri="{FF2B5EF4-FFF2-40B4-BE49-F238E27FC236}">
                    <a16:creationId xmlns:a16="http://schemas.microsoft.com/office/drawing/2014/main" id="{96046BF2-D04C-4FEE-B187-733FDF3E6EFC}"/>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AF0E2DAC-30C4-4182-AAD6-DA3F30CEF5E8}"/>
                </a:ext>
              </a:extLst>
            </p:cNvPr>
            <p:cNvGrpSpPr/>
            <p:nvPr/>
          </p:nvGrpSpPr>
          <p:grpSpPr>
            <a:xfrm rot="21376117">
              <a:off x="1270198" y="2763780"/>
              <a:ext cx="250781" cy="269102"/>
              <a:chOff x="4912444" y="672763"/>
              <a:chExt cx="5599880" cy="6008997"/>
            </a:xfrm>
          </p:grpSpPr>
          <p:sp>
            <p:nvSpPr>
              <p:cNvPr id="24" name="Isosceles Triangle 25">
                <a:extLst>
                  <a:ext uri="{FF2B5EF4-FFF2-40B4-BE49-F238E27FC236}">
                    <a16:creationId xmlns:a16="http://schemas.microsoft.com/office/drawing/2014/main" id="{416A3293-9728-404A-A8A9-5D2F8219796E}"/>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bject 29">
                <a:extLst>
                  <a:ext uri="{FF2B5EF4-FFF2-40B4-BE49-F238E27FC236}">
                    <a16:creationId xmlns:a16="http://schemas.microsoft.com/office/drawing/2014/main" id="{9482FB75-0F43-474A-AAA0-09C682131A22}"/>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26" name="object 33">
                <a:extLst>
                  <a:ext uri="{FF2B5EF4-FFF2-40B4-BE49-F238E27FC236}">
                    <a16:creationId xmlns:a16="http://schemas.microsoft.com/office/drawing/2014/main" id="{50854111-8002-4EC4-A869-32ACB3DD2E3E}"/>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27" name="Isosceles Triangle 25">
                <a:extLst>
                  <a:ext uri="{FF2B5EF4-FFF2-40B4-BE49-F238E27FC236}">
                    <a16:creationId xmlns:a16="http://schemas.microsoft.com/office/drawing/2014/main" id="{9913C47E-C3CE-435A-81C8-AE1F7DEE8EB1}"/>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27">
                <a:extLst>
                  <a:ext uri="{FF2B5EF4-FFF2-40B4-BE49-F238E27FC236}">
                    <a16:creationId xmlns:a16="http://schemas.microsoft.com/office/drawing/2014/main" id="{6ABF0187-8484-4F75-B554-16E27B5D8736}"/>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42F6FD58-C1D5-4170-ACF1-C1D57ECB10CC}"/>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8">
                <a:extLst>
                  <a:ext uri="{FF2B5EF4-FFF2-40B4-BE49-F238E27FC236}">
                    <a16:creationId xmlns:a16="http://schemas.microsoft.com/office/drawing/2014/main" id="{69CAFFC7-17A4-4544-ABEF-A51539F6C074}"/>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DBDDB061-BEE1-4255-8EB4-79DE6C0E4896}"/>
                </a:ext>
              </a:extLst>
            </p:cNvPr>
            <p:cNvGrpSpPr/>
            <p:nvPr/>
          </p:nvGrpSpPr>
          <p:grpSpPr>
            <a:xfrm rot="21376117">
              <a:off x="1498967" y="3188291"/>
              <a:ext cx="392597" cy="421278"/>
              <a:chOff x="4912444" y="672763"/>
              <a:chExt cx="5599880" cy="6008997"/>
            </a:xfrm>
          </p:grpSpPr>
          <p:sp>
            <p:nvSpPr>
              <p:cNvPr id="17" name="Isosceles Triangle 25">
                <a:extLst>
                  <a:ext uri="{FF2B5EF4-FFF2-40B4-BE49-F238E27FC236}">
                    <a16:creationId xmlns:a16="http://schemas.microsoft.com/office/drawing/2014/main" id="{30A073C6-8F7C-452F-83C3-B86B3187849E}"/>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bject 29">
                <a:extLst>
                  <a:ext uri="{FF2B5EF4-FFF2-40B4-BE49-F238E27FC236}">
                    <a16:creationId xmlns:a16="http://schemas.microsoft.com/office/drawing/2014/main" id="{3013A46A-B17F-4B5B-9944-754C99C701C0}"/>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19" name="object 33">
                <a:extLst>
                  <a:ext uri="{FF2B5EF4-FFF2-40B4-BE49-F238E27FC236}">
                    <a16:creationId xmlns:a16="http://schemas.microsoft.com/office/drawing/2014/main" id="{415D164A-9137-4260-BBC7-28BE4ECFC500}"/>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20" name="Isosceles Triangle 25">
                <a:extLst>
                  <a:ext uri="{FF2B5EF4-FFF2-40B4-BE49-F238E27FC236}">
                    <a16:creationId xmlns:a16="http://schemas.microsoft.com/office/drawing/2014/main" id="{F8704DEF-82FF-4E2E-9457-9C27AF8A3FCB}"/>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B54E0F4D-8EA8-4CE5-AA1A-E2ECA98B797F}"/>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8">
                <a:extLst>
                  <a:ext uri="{FF2B5EF4-FFF2-40B4-BE49-F238E27FC236}">
                    <a16:creationId xmlns:a16="http://schemas.microsoft.com/office/drawing/2014/main" id="{3F08D247-95D7-4CED-8CA9-3567B8EBFE64}"/>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8">
                <a:extLst>
                  <a:ext uri="{FF2B5EF4-FFF2-40B4-BE49-F238E27FC236}">
                    <a16:creationId xmlns:a16="http://schemas.microsoft.com/office/drawing/2014/main" id="{C34679D1-6B7E-4592-9C5A-DF486CC56CC9}"/>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02E3B07F-EF3E-482E-962F-261F454720BD}"/>
              </a:ext>
            </a:extLst>
          </p:cNvPr>
          <p:cNvGrpSpPr/>
          <p:nvPr/>
        </p:nvGrpSpPr>
        <p:grpSpPr>
          <a:xfrm rot="5400000">
            <a:off x="3129198" y="1231576"/>
            <a:ext cx="271154" cy="254124"/>
            <a:chOff x="531339" y="1241569"/>
            <a:chExt cx="508791" cy="476836"/>
          </a:xfrm>
        </p:grpSpPr>
        <p:sp>
          <p:nvSpPr>
            <p:cNvPr id="43" name="Isosceles Triangle 42">
              <a:extLst>
                <a:ext uri="{FF2B5EF4-FFF2-40B4-BE49-F238E27FC236}">
                  <a16:creationId xmlns:a16="http://schemas.microsoft.com/office/drawing/2014/main" id="{931E120D-B35B-4A88-8D54-1B4CEF5A5A93}"/>
                </a:ext>
              </a:extLst>
            </p:cNvPr>
            <p:cNvSpPr/>
            <p:nvPr/>
          </p:nvSpPr>
          <p:spPr>
            <a:xfrm>
              <a:off x="531339" y="1241569"/>
              <a:ext cx="508791" cy="476836"/>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a:extLst>
                <a:ext uri="{FF2B5EF4-FFF2-40B4-BE49-F238E27FC236}">
                  <a16:creationId xmlns:a16="http://schemas.microsoft.com/office/drawing/2014/main" id="{D9E8219C-778A-4BB7-9E05-792D698AC01F}"/>
                </a:ext>
              </a:extLst>
            </p:cNvPr>
            <p:cNvSpPr/>
            <p:nvPr/>
          </p:nvSpPr>
          <p:spPr>
            <a:xfrm>
              <a:off x="539989" y="1546955"/>
              <a:ext cx="491490" cy="171450"/>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A55D8E32-0103-4419-A31B-A2BC380A3F18}"/>
                </a:ext>
              </a:extLst>
            </p:cNvPr>
            <p:cNvCxnSpPr>
              <a:stCxn id="43" idx="0"/>
              <a:endCxn id="44" idx="0"/>
            </p:cNvCxnSpPr>
            <p:nvPr/>
          </p:nvCxnSpPr>
          <p:spPr>
            <a:xfrm flipH="1">
              <a:off x="785734" y="1241569"/>
              <a:ext cx="1" cy="305386"/>
            </a:xfrm>
            <a:prstGeom prst="lin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Rectangle 1">
            <a:extLst>
              <a:ext uri="{FF2B5EF4-FFF2-40B4-BE49-F238E27FC236}">
                <a16:creationId xmlns:a16="http://schemas.microsoft.com/office/drawing/2014/main" id="{7621287D-67E5-234F-925C-BBD3AABB325D}"/>
              </a:ext>
            </a:extLst>
          </p:cNvPr>
          <p:cNvSpPr/>
          <p:nvPr/>
        </p:nvSpPr>
        <p:spPr>
          <a:xfrm>
            <a:off x="7377349" y="1432746"/>
            <a:ext cx="5104557" cy="727571"/>
          </a:xfrm>
          <a:prstGeom prst="rect">
            <a:avLst/>
          </a:prstGeom>
        </p:spPr>
        <p:txBody>
          <a:bodyPr wrap="square">
            <a:spAutoFit/>
          </a:bodyPr>
          <a:lstStyle/>
          <a:p>
            <a:br>
              <a:rPr lang="en-US" dirty="0">
                <a:latin typeface="Calibri" panose="020F0502020204030204" pitchFamily="34" charset="0"/>
              </a:rPr>
            </a:br>
            <a:endParaRPr lang="en-US" sz="1400" dirty="0">
              <a:solidFill>
                <a:schemeClr val="bg1"/>
              </a:solidFill>
            </a:endParaRPr>
          </a:p>
          <a:p>
            <a:pPr marL="285750" indent="-285750">
              <a:buFont typeface="Wingdings" pitchFamily="2" charset="2"/>
              <a:buChar char="v"/>
            </a:pPr>
            <a:r>
              <a:rPr lang="en-US" sz="1400" b="1" dirty="0">
                <a:solidFill>
                  <a:schemeClr val="bg1"/>
                </a:solidFill>
              </a:rPr>
              <a:t>Future Apps - Concepts</a:t>
            </a:r>
          </a:p>
        </p:txBody>
      </p:sp>
    </p:spTree>
    <p:extLst>
      <p:ext uri="{BB962C8B-B14F-4D97-AF65-F5344CB8AC3E}">
        <p14:creationId xmlns:p14="http://schemas.microsoft.com/office/powerpoint/2010/main" val="1579347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6">
            <a:extLst>
              <a:ext uri="{FF2B5EF4-FFF2-40B4-BE49-F238E27FC236}">
                <a16:creationId xmlns:a16="http://schemas.microsoft.com/office/drawing/2014/main" id="{1C44DD8C-859A-48E9-AADF-82D0CE456260}"/>
              </a:ext>
            </a:extLst>
          </p:cNvPr>
          <p:cNvPicPr preferRelativeResize="0">
            <a:picLocks/>
          </p:cNvPicPr>
          <p:nvPr/>
        </p:nvPicPr>
        <p:blipFill rotWithShape="1">
          <a:blip r:embed="rId3" cstate="email">
            <a:lum bright="70000" contrast="-70000"/>
            <a:extLst>
              <a:ext uri="{28A0092B-C50C-407E-A947-70E740481C1C}">
                <a14:useLocalDpi xmlns:a14="http://schemas.microsoft.com/office/drawing/2010/main"/>
              </a:ext>
            </a:extLst>
          </a:blip>
          <a:srcRect/>
          <a:stretch/>
        </p:blipFill>
        <p:spPr>
          <a:xfrm>
            <a:off x="0" y="1"/>
            <a:ext cx="12191999" cy="6858000"/>
          </a:xfrm>
          <a:prstGeom prst="rect">
            <a:avLst/>
          </a:prstGeom>
        </p:spPr>
      </p:pic>
      <p:pic>
        <p:nvPicPr>
          <p:cNvPr id="37" name="Picture Placeholder 5">
            <a:extLst>
              <a:ext uri="{FF2B5EF4-FFF2-40B4-BE49-F238E27FC236}">
                <a16:creationId xmlns:a16="http://schemas.microsoft.com/office/drawing/2014/main" id="{AFE89666-60EF-4A76-9108-F4C9006B265F}"/>
              </a:ext>
            </a:extLst>
          </p:cNvPr>
          <p:cNvPicPr preferRelativeResize="0">
            <a:picLocks/>
          </p:cNvPicPr>
          <p:nvPr/>
        </p:nvPicPr>
        <p:blipFill>
          <a:blip r:embed="rId4" cstate="email">
            <a:extLst>
              <a:ext uri="{28A0092B-C50C-407E-A947-70E740481C1C}">
                <a14:useLocalDpi xmlns:a14="http://schemas.microsoft.com/office/drawing/2010/main"/>
              </a:ext>
            </a:extLst>
          </a:blip>
          <a:stretch/>
        </p:blipFill>
        <p:spPr>
          <a:xfrm>
            <a:off x="1635245" y="835982"/>
            <a:ext cx="8921509" cy="6022018"/>
          </a:xfrm>
          <a:prstGeom prst="rect">
            <a:avLst/>
          </a:prstGeom>
        </p:spPr>
      </p:pic>
      <p:sp>
        <p:nvSpPr>
          <p:cNvPr id="39" name="Oval 38">
            <a:extLst>
              <a:ext uri="{FF2B5EF4-FFF2-40B4-BE49-F238E27FC236}">
                <a16:creationId xmlns:a16="http://schemas.microsoft.com/office/drawing/2014/main" id="{8D9096F9-3052-4388-A08F-B15F2847226A}"/>
              </a:ext>
            </a:extLst>
          </p:cNvPr>
          <p:cNvSpPr/>
          <p:nvPr/>
        </p:nvSpPr>
        <p:spPr>
          <a:xfrm>
            <a:off x="1291184" y="6316980"/>
            <a:ext cx="260272" cy="260272"/>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solidFill>
                <a:latin typeface="Arial" panose="020B0604020202020204" pitchFamily="34" charset="0"/>
                <a:cs typeface="Arial" panose="020B0604020202020204" pitchFamily="34" charset="0"/>
              </a:rPr>
              <a:t>10</a:t>
            </a:r>
          </a:p>
        </p:txBody>
      </p:sp>
      <p:sp>
        <p:nvSpPr>
          <p:cNvPr id="40" name="Rectangle 39">
            <a:extLst>
              <a:ext uri="{FF2B5EF4-FFF2-40B4-BE49-F238E27FC236}">
                <a16:creationId xmlns:a16="http://schemas.microsoft.com/office/drawing/2014/main" id="{1D091485-34C5-4664-81A2-4D76DE1DEFCE}"/>
              </a:ext>
            </a:extLst>
          </p:cNvPr>
          <p:cNvSpPr/>
          <p:nvPr/>
        </p:nvSpPr>
        <p:spPr>
          <a:xfrm>
            <a:off x="1605378" y="6385561"/>
            <a:ext cx="153888" cy="12311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GB" sz="800" dirty="0">
                <a:solidFill>
                  <a:schemeClr val="tx1"/>
                </a:solidFill>
                <a:latin typeface="Arial" panose="020B0604020202020204" pitchFamily="34" charset="0"/>
                <a:cs typeface="Arial" panose="020B0604020202020204" pitchFamily="34" charset="0"/>
              </a:rPr>
              <a:t>xxx</a:t>
            </a:r>
          </a:p>
        </p:txBody>
      </p:sp>
      <p:sp>
        <p:nvSpPr>
          <p:cNvPr id="7" name="TextBox 6">
            <a:extLst>
              <a:ext uri="{FF2B5EF4-FFF2-40B4-BE49-F238E27FC236}">
                <a16:creationId xmlns:a16="http://schemas.microsoft.com/office/drawing/2014/main" id="{3A0BC5B9-F5A6-774F-B5F2-CEFBDDD0A0D6}"/>
              </a:ext>
            </a:extLst>
          </p:cNvPr>
          <p:cNvSpPr txBox="1">
            <a:spLocks/>
          </p:cNvSpPr>
          <p:nvPr/>
        </p:nvSpPr>
        <p:spPr>
          <a:xfrm>
            <a:off x="8286705" y="631478"/>
            <a:ext cx="3223743" cy="267446"/>
          </a:xfrm>
          <a:prstGeom prst="rect">
            <a:avLst/>
          </a:prstGeom>
          <a:noFill/>
        </p:spPr>
        <p:txBody>
          <a:bodyPr wrap="square" lIns="87750" rIns="87750" rtlCol="0">
            <a:noAutofit/>
          </a:bodyPr>
          <a:lstStyle/>
          <a:p>
            <a: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Innovative Mobile – Bible App on the go</a:t>
            </a:r>
          </a:p>
        </p:txBody>
      </p:sp>
      <p:pic>
        <p:nvPicPr>
          <p:cNvPr id="8" name="Picture 7">
            <a:extLst>
              <a:ext uri="{FF2B5EF4-FFF2-40B4-BE49-F238E27FC236}">
                <a16:creationId xmlns:a16="http://schemas.microsoft.com/office/drawing/2014/main" id="{C6E76A46-1ECC-6242-8A6C-771BA0C5893A}"/>
              </a:ext>
            </a:extLst>
          </p:cNvPr>
          <p:cNvPicPr>
            <a:picLocks noChangeAspect="1"/>
          </p:cNvPicPr>
          <p:nvPr/>
        </p:nvPicPr>
        <p:blipFill>
          <a:blip r:embed="rId5"/>
          <a:stretch>
            <a:fillRect/>
          </a:stretch>
        </p:blipFill>
        <p:spPr>
          <a:xfrm>
            <a:off x="10023231" y="931574"/>
            <a:ext cx="1487217" cy="892427"/>
          </a:xfrm>
          <a:prstGeom prst="rect">
            <a:avLst/>
          </a:prstGeom>
        </p:spPr>
      </p:pic>
      <p:sp>
        <p:nvSpPr>
          <p:cNvPr id="2" name="TextBox 1">
            <a:extLst>
              <a:ext uri="{FF2B5EF4-FFF2-40B4-BE49-F238E27FC236}">
                <a16:creationId xmlns:a16="http://schemas.microsoft.com/office/drawing/2014/main" id="{219A38B2-A81E-DC0C-A052-B9923E0609E2}"/>
              </a:ext>
            </a:extLst>
          </p:cNvPr>
          <p:cNvSpPr txBox="1">
            <a:spLocks/>
          </p:cNvSpPr>
          <p:nvPr/>
        </p:nvSpPr>
        <p:spPr>
          <a:xfrm>
            <a:off x="10032959" y="2204116"/>
            <a:ext cx="2168768" cy="1900955"/>
          </a:xfrm>
          <a:prstGeom prst="rect">
            <a:avLst/>
          </a:prstGeom>
          <a:noFill/>
        </p:spPr>
        <p:txBody>
          <a:bodyPr wrap="square" lIns="87750" rIns="87750" rtlCol="0">
            <a:noAutofit/>
          </a:bodyPr>
          <a:lstStyle/>
          <a:p>
            <a: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 Android</a:t>
            </a:r>
          </a:p>
          <a:p>
            <a: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 IOS </a:t>
            </a:r>
          </a:p>
          <a:p>
            <a: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 And more</a:t>
            </a:r>
          </a:p>
          <a:p>
            <a: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 Bluetooth  </a:t>
            </a:r>
            <a:b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br>
            <a: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  Connectivity</a:t>
            </a:r>
          </a:p>
          <a:p>
            <a: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 Off-line App  </a:t>
            </a:r>
            <a:b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br>
            <a:r>
              <a:rPr lang="en-US" sz="16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  function</a:t>
            </a:r>
          </a:p>
        </p:txBody>
      </p:sp>
    </p:spTree>
    <p:extLst>
      <p:ext uri="{BB962C8B-B14F-4D97-AF65-F5344CB8AC3E}">
        <p14:creationId xmlns:p14="http://schemas.microsoft.com/office/powerpoint/2010/main" val="273585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2CA6A2A-97AC-4FE6-AB0F-98CDDA9E260E}"/>
              </a:ext>
            </a:extLst>
          </p:cNvPr>
          <p:cNvPicPr preferRelativeResize="0">
            <a:picLocks noGrp="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p:spPr>
      </p:pic>
      <p:sp>
        <p:nvSpPr>
          <p:cNvPr id="7" name="TextBox 6">
            <a:extLst>
              <a:ext uri="{FF2B5EF4-FFF2-40B4-BE49-F238E27FC236}">
                <a16:creationId xmlns:a16="http://schemas.microsoft.com/office/drawing/2014/main" id="{D795F14E-3C4C-46D9-886E-F4E49D91B57D}"/>
              </a:ext>
            </a:extLst>
          </p:cNvPr>
          <p:cNvSpPr txBox="1">
            <a:spLocks/>
          </p:cNvSpPr>
          <p:nvPr/>
        </p:nvSpPr>
        <p:spPr>
          <a:xfrm>
            <a:off x="8286705" y="216493"/>
            <a:ext cx="3223743" cy="400110"/>
          </a:xfrm>
          <a:prstGeom prst="rect">
            <a:avLst/>
          </a:prstGeom>
          <a:noFill/>
        </p:spPr>
        <p:txBody>
          <a:bodyPr wrap="square" lIns="87750" tIns="0" rIns="0" bIns="0" rtlCol="0">
            <a:noAutofit/>
          </a:bodyPr>
          <a:lstStyle/>
          <a:p>
            <a:r>
              <a:rPr lang="en-US" altLang="ko-KR" sz="2600" b="1" dirty="0">
                <a:solidFill>
                  <a:schemeClr val="accent3"/>
                </a:solidFill>
                <a:latin typeface="Arial" panose="020B0604020202020204" pitchFamily="34" charset="0"/>
                <a:cs typeface="Arial" panose="020B0604020202020204" pitchFamily="34" charset="0"/>
              </a:rPr>
              <a:t>Bible Intelligent Learning </a:t>
            </a:r>
            <a:endParaRPr lang="ko-KR" altLang="en-US" sz="2600" b="1" dirty="0">
              <a:solidFill>
                <a:schemeClr val="accent3"/>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2E296DA8-F774-41D5-BB87-20CA764DABBF}"/>
              </a:ext>
            </a:extLst>
          </p:cNvPr>
          <p:cNvGrpSpPr/>
          <p:nvPr/>
        </p:nvGrpSpPr>
        <p:grpSpPr>
          <a:xfrm rot="5400000">
            <a:off x="8026318" y="289486"/>
            <a:ext cx="271154" cy="254124"/>
            <a:chOff x="531339" y="1241569"/>
            <a:chExt cx="508791" cy="476836"/>
          </a:xfrm>
        </p:grpSpPr>
        <p:sp>
          <p:nvSpPr>
            <p:cNvPr id="9" name="Isosceles Triangle 8">
              <a:extLst>
                <a:ext uri="{FF2B5EF4-FFF2-40B4-BE49-F238E27FC236}">
                  <a16:creationId xmlns:a16="http://schemas.microsoft.com/office/drawing/2014/main" id="{41FFBE9B-C098-49B5-8C85-DB4AD52EC4A0}"/>
                </a:ext>
              </a:extLst>
            </p:cNvPr>
            <p:cNvSpPr/>
            <p:nvPr/>
          </p:nvSpPr>
          <p:spPr>
            <a:xfrm>
              <a:off x="531339" y="1241569"/>
              <a:ext cx="508791" cy="476836"/>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a16="http://schemas.microsoft.com/office/drawing/2014/main" id="{678ED506-F6D9-4F80-BC2B-2BF3997C7A72}"/>
                </a:ext>
              </a:extLst>
            </p:cNvPr>
            <p:cNvSpPr/>
            <p:nvPr/>
          </p:nvSpPr>
          <p:spPr>
            <a:xfrm>
              <a:off x="539989" y="1546955"/>
              <a:ext cx="491490" cy="171450"/>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8FC825E1-3FEC-49F4-8199-89A26DD6A451}"/>
                </a:ext>
              </a:extLst>
            </p:cNvPr>
            <p:cNvCxnSpPr>
              <a:stCxn id="9" idx="0"/>
              <a:endCxn id="10" idx="0"/>
            </p:cNvCxnSpPr>
            <p:nvPr/>
          </p:nvCxnSpPr>
          <p:spPr>
            <a:xfrm flipH="1">
              <a:off x="785734" y="1241569"/>
              <a:ext cx="1" cy="305386"/>
            </a:xfrm>
            <a:prstGeom prst="lin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1292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A person wearing a suit and tie&#10;&#10;Description automatically generated">
            <a:extLst>
              <a:ext uri="{FF2B5EF4-FFF2-40B4-BE49-F238E27FC236}">
                <a16:creationId xmlns:a16="http://schemas.microsoft.com/office/drawing/2014/main" id="{BECE3C42-1BE4-4904-8835-503484B00801}"/>
              </a:ext>
            </a:extLst>
          </p:cNvPr>
          <p:cNvPicPr>
            <a:picLocks/>
          </p:cNvPicPr>
          <p:nvPr/>
        </p:nvPicPr>
        <p:blipFill rotWithShape="1">
          <a:blip r:embed="rId3" cstate="email">
            <a:extLst>
              <a:ext uri="{28A0092B-C50C-407E-A947-70E740481C1C}">
                <a14:useLocalDpi xmlns:a14="http://schemas.microsoft.com/office/drawing/2010/main"/>
              </a:ext>
            </a:extLst>
          </a:blip>
          <a:srcRect/>
          <a:stretch/>
        </p:blipFill>
        <p:spPr>
          <a:xfrm>
            <a:off x="0" y="0"/>
            <a:ext cx="3865555" cy="6858000"/>
          </a:xfrm>
          <a:prstGeom prst="rect">
            <a:avLst/>
          </a:prstGeom>
        </p:spPr>
      </p:pic>
      <p:sp>
        <p:nvSpPr>
          <p:cNvPr id="78" name="TextBox 77">
            <a:extLst>
              <a:ext uri="{FF2B5EF4-FFF2-40B4-BE49-F238E27FC236}">
                <a16:creationId xmlns:a16="http://schemas.microsoft.com/office/drawing/2014/main" id="{A438BE1A-ACE7-490D-AA0A-47C659DCEF52}"/>
              </a:ext>
            </a:extLst>
          </p:cNvPr>
          <p:cNvSpPr txBox="1"/>
          <p:nvPr/>
        </p:nvSpPr>
        <p:spPr>
          <a:xfrm>
            <a:off x="4388851" y="2000796"/>
            <a:ext cx="1617445" cy="400110"/>
          </a:xfrm>
          <a:prstGeom prst="rect">
            <a:avLst/>
          </a:prstGeom>
          <a:noFill/>
        </p:spPr>
        <p:txBody>
          <a:bodyPr wrap="square" lIns="87750" tIns="0" rIns="0" bIns="0" rtlCol="0">
            <a:spAutoFit/>
          </a:bodyPr>
          <a:lstStyle/>
          <a:p>
            <a:r>
              <a:rPr lang="en-US" altLang="ko-KR" sz="2600" b="1" dirty="0">
                <a:solidFill>
                  <a:schemeClr val="accent1"/>
                </a:solidFill>
                <a:latin typeface="Arial" panose="020B0604020202020204" pitchFamily="34" charset="0"/>
                <a:cs typeface="Arial" panose="020B0604020202020204" pitchFamily="34" charset="0"/>
              </a:rPr>
              <a:t>TITLE</a:t>
            </a:r>
            <a:endParaRPr lang="ko-KR" altLang="en-US" sz="2600" b="1" dirty="0">
              <a:solidFill>
                <a:schemeClr val="accent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880DF634-70DC-4FEF-B821-C6B5631A509C}"/>
              </a:ext>
            </a:extLst>
          </p:cNvPr>
          <p:cNvGrpSpPr/>
          <p:nvPr/>
        </p:nvGrpSpPr>
        <p:grpSpPr>
          <a:xfrm>
            <a:off x="3776158" y="2582992"/>
            <a:ext cx="207446" cy="239932"/>
            <a:chOff x="4007655" y="2582992"/>
            <a:chExt cx="207446" cy="239932"/>
          </a:xfrm>
        </p:grpSpPr>
        <p:sp>
          <p:nvSpPr>
            <p:cNvPr id="49" name="object 8">
              <a:extLst>
                <a:ext uri="{FF2B5EF4-FFF2-40B4-BE49-F238E27FC236}">
                  <a16:creationId xmlns:a16="http://schemas.microsoft.com/office/drawing/2014/main" id="{561EDC7A-B89E-416D-B529-4023BBC11BD5}"/>
                </a:ext>
              </a:extLst>
            </p:cNvPr>
            <p:cNvSpPr/>
            <p:nvPr/>
          </p:nvSpPr>
          <p:spPr>
            <a:xfrm>
              <a:off x="4007660" y="2582992"/>
              <a:ext cx="207441" cy="239814"/>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0" name="object 9">
              <a:extLst>
                <a:ext uri="{FF2B5EF4-FFF2-40B4-BE49-F238E27FC236}">
                  <a16:creationId xmlns:a16="http://schemas.microsoft.com/office/drawing/2014/main" id="{42DF3B9D-D1F9-4454-BB63-E7760BE9275A}"/>
                </a:ext>
              </a:extLst>
            </p:cNvPr>
            <p:cNvSpPr/>
            <p:nvPr/>
          </p:nvSpPr>
          <p:spPr>
            <a:xfrm>
              <a:off x="4007655" y="2582996"/>
              <a:ext cx="207441" cy="239928"/>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grpSp>
      <p:sp>
        <p:nvSpPr>
          <p:cNvPr id="51" name="object 10">
            <a:extLst>
              <a:ext uri="{FF2B5EF4-FFF2-40B4-BE49-F238E27FC236}">
                <a16:creationId xmlns:a16="http://schemas.microsoft.com/office/drawing/2014/main" id="{01985A1A-FBD1-4A27-8D28-D9A4C0E92817}"/>
              </a:ext>
            </a:extLst>
          </p:cNvPr>
          <p:cNvSpPr/>
          <p:nvPr/>
        </p:nvSpPr>
        <p:spPr>
          <a:xfrm>
            <a:off x="3851154" y="3541401"/>
            <a:ext cx="7006120" cy="933932"/>
          </a:xfrm>
          <a:prstGeom prst="rect">
            <a:avLst/>
          </a:prstGeom>
          <a:blipFill>
            <a:blip r:embed="rId6" cstate="print"/>
            <a:stretch>
              <a:fillRect/>
            </a:stretch>
          </a:blipFill>
        </p:spPr>
        <p:txBody>
          <a:bodyPr wrap="square" lIns="0" tIns="0" rIns="0" bIns="0" rtlCol="0"/>
          <a:lstStyle/>
          <a:p>
            <a:endParaRPr/>
          </a:p>
        </p:txBody>
      </p:sp>
      <p:sp>
        <p:nvSpPr>
          <p:cNvPr id="53" name="object 12">
            <a:extLst>
              <a:ext uri="{FF2B5EF4-FFF2-40B4-BE49-F238E27FC236}">
                <a16:creationId xmlns:a16="http://schemas.microsoft.com/office/drawing/2014/main" id="{A8CE8150-4EED-4F64-B486-9DDFA9CE8856}"/>
              </a:ext>
            </a:extLst>
          </p:cNvPr>
          <p:cNvSpPr/>
          <p:nvPr/>
        </p:nvSpPr>
        <p:spPr>
          <a:xfrm>
            <a:off x="3851154" y="4602613"/>
            <a:ext cx="7006120" cy="936498"/>
          </a:xfrm>
          <a:prstGeom prst="rect">
            <a:avLst/>
          </a:prstGeom>
          <a:blipFill>
            <a:blip r:embed="rId7" cstate="print"/>
            <a:stretch>
              <a:fillRect/>
            </a:stretch>
          </a:blipFill>
        </p:spPr>
        <p:txBody>
          <a:bodyPr wrap="square" lIns="0" tIns="0" rIns="0" bIns="0" rtlCol="0"/>
          <a:lstStyle/>
          <a:p>
            <a:endParaRPr/>
          </a:p>
        </p:txBody>
      </p:sp>
      <p:sp>
        <p:nvSpPr>
          <p:cNvPr id="55" name="object 14">
            <a:extLst>
              <a:ext uri="{FF2B5EF4-FFF2-40B4-BE49-F238E27FC236}">
                <a16:creationId xmlns:a16="http://schemas.microsoft.com/office/drawing/2014/main" id="{68575D53-9266-4FD9-8AB3-E5BA908DB73F}"/>
              </a:ext>
            </a:extLst>
          </p:cNvPr>
          <p:cNvSpPr/>
          <p:nvPr/>
        </p:nvSpPr>
        <p:spPr>
          <a:xfrm>
            <a:off x="3851154" y="5658885"/>
            <a:ext cx="7006120" cy="934580"/>
          </a:xfrm>
          <a:prstGeom prst="rect">
            <a:avLst/>
          </a:prstGeom>
          <a:blipFill>
            <a:blip r:embed="rId8" cstate="print"/>
            <a:stretch>
              <a:fillRect/>
            </a:stretch>
          </a:blipFill>
        </p:spPr>
        <p:txBody>
          <a:bodyPr wrap="square" lIns="0" tIns="0" rIns="0" bIns="0" rtlCol="0"/>
          <a:lstStyle/>
          <a:p>
            <a:endParaRPr/>
          </a:p>
        </p:txBody>
      </p:sp>
      <p:sp>
        <p:nvSpPr>
          <p:cNvPr id="56" name="object 15">
            <a:extLst>
              <a:ext uri="{FF2B5EF4-FFF2-40B4-BE49-F238E27FC236}">
                <a16:creationId xmlns:a16="http://schemas.microsoft.com/office/drawing/2014/main" id="{CF205830-78FB-4739-A4D9-EB8F3B64BF15}"/>
              </a:ext>
            </a:extLst>
          </p:cNvPr>
          <p:cNvSpPr txBox="1"/>
          <p:nvPr/>
        </p:nvSpPr>
        <p:spPr>
          <a:xfrm>
            <a:off x="4480023" y="5811538"/>
            <a:ext cx="6158011" cy="629275"/>
          </a:xfrm>
          <a:prstGeom prst="rect">
            <a:avLst/>
          </a:prstGeom>
        </p:spPr>
        <p:txBody>
          <a:bodyPr vert="horz" wrap="square" lIns="0" tIns="83185" rIns="0" bIns="0" rtlCol="0">
            <a:spAutoFit/>
          </a:bodyPr>
          <a:lstStyle/>
          <a:p>
            <a:pPr marL="12700">
              <a:lnSpc>
                <a:spcPct val="100000"/>
              </a:lnSpc>
              <a:spcBef>
                <a:spcPts val="655"/>
              </a:spcBef>
            </a:pPr>
            <a:r>
              <a:rPr lang="en-US" sz="1800" b="1" spc="-30" dirty="0">
                <a:solidFill>
                  <a:srgbClr val="FFFFFF"/>
                </a:solidFill>
                <a:latin typeface="Arial" panose="020B0604020202020204" pitchFamily="34" charset="0"/>
                <a:cs typeface="Arial" panose="020B0604020202020204" pitchFamily="34" charset="0"/>
              </a:rPr>
              <a:t>TITLE</a:t>
            </a:r>
            <a:endParaRPr sz="1800" dirty="0">
              <a:latin typeface="Arial" panose="020B0604020202020204" pitchFamily="34" charset="0"/>
              <a:cs typeface="Arial" panose="020B0604020202020204" pitchFamily="34" charset="0"/>
            </a:endParaRPr>
          </a:p>
          <a:p>
            <a:pPr>
              <a:lnSpc>
                <a:spcPct val="120000"/>
              </a:lnSpc>
            </a:pPr>
            <a:r>
              <a:rPr lang="en-US" sz="1600" dirty="0">
                <a:solidFill>
                  <a:schemeClr val="bg1"/>
                </a:solidFill>
                <a:latin typeface="Arial" panose="020B0604020202020204" pitchFamily="34" charset="0"/>
                <a:ea typeface="Open Sans Light" panose="020B0306030504020204" pitchFamily="34" charset="0"/>
                <a:cs typeface="Arial" panose="020B0604020202020204" pitchFamily="34" charset="0"/>
              </a:rPr>
              <a:t>TBD</a:t>
            </a:r>
          </a:p>
        </p:txBody>
      </p:sp>
      <p:sp>
        <p:nvSpPr>
          <p:cNvPr id="74" name="object 15">
            <a:extLst>
              <a:ext uri="{FF2B5EF4-FFF2-40B4-BE49-F238E27FC236}">
                <a16:creationId xmlns:a16="http://schemas.microsoft.com/office/drawing/2014/main" id="{B00F246D-F0DD-4FFF-90F4-0F9F56DB581C}"/>
              </a:ext>
            </a:extLst>
          </p:cNvPr>
          <p:cNvSpPr txBox="1"/>
          <p:nvPr/>
        </p:nvSpPr>
        <p:spPr>
          <a:xfrm>
            <a:off x="4480023" y="4756225"/>
            <a:ext cx="6158011" cy="629275"/>
          </a:xfrm>
          <a:prstGeom prst="rect">
            <a:avLst/>
          </a:prstGeom>
        </p:spPr>
        <p:txBody>
          <a:bodyPr vert="horz" wrap="square" lIns="0" tIns="83185" rIns="0" bIns="0" rtlCol="0">
            <a:spAutoFit/>
          </a:bodyPr>
          <a:lstStyle/>
          <a:p>
            <a:pPr marL="12700">
              <a:lnSpc>
                <a:spcPct val="100000"/>
              </a:lnSpc>
              <a:spcBef>
                <a:spcPts val="655"/>
              </a:spcBef>
            </a:pPr>
            <a:r>
              <a:rPr lang="en-US" sz="1800" b="1" spc="-30" dirty="0">
                <a:solidFill>
                  <a:srgbClr val="FFFFFF"/>
                </a:solidFill>
                <a:latin typeface="Arial" panose="020B0604020202020204" pitchFamily="34" charset="0"/>
                <a:cs typeface="Arial" panose="020B0604020202020204" pitchFamily="34" charset="0"/>
              </a:rPr>
              <a:t>TITLE</a:t>
            </a:r>
            <a:endParaRPr sz="1800" dirty="0">
              <a:latin typeface="Arial" panose="020B0604020202020204" pitchFamily="34" charset="0"/>
              <a:cs typeface="Arial" panose="020B0604020202020204" pitchFamily="34" charset="0"/>
            </a:endParaRPr>
          </a:p>
          <a:p>
            <a:pPr>
              <a:lnSpc>
                <a:spcPct val="120000"/>
              </a:lnSpc>
            </a:pPr>
            <a:r>
              <a:rPr lang="en-US" sz="1600" dirty="0">
                <a:solidFill>
                  <a:schemeClr val="bg1"/>
                </a:solidFill>
                <a:latin typeface="Arial" panose="020B0604020202020204" pitchFamily="34" charset="0"/>
                <a:ea typeface="Open Sans Light" panose="020B0306030504020204" pitchFamily="34" charset="0"/>
                <a:cs typeface="Arial" panose="020B0604020202020204" pitchFamily="34" charset="0"/>
              </a:rPr>
              <a:t>TBD</a:t>
            </a:r>
          </a:p>
        </p:txBody>
      </p:sp>
      <p:sp>
        <p:nvSpPr>
          <p:cNvPr id="75" name="object 15">
            <a:extLst>
              <a:ext uri="{FF2B5EF4-FFF2-40B4-BE49-F238E27FC236}">
                <a16:creationId xmlns:a16="http://schemas.microsoft.com/office/drawing/2014/main" id="{3F90878D-B883-4A32-8079-3E508259BA39}"/>
              </a:ext>
            </a:extLst>
          </p:cNvPr>
          <p:cNvSpPr txBox="1"/>
          <p:nvPr/>
        </p:nvSpPr>
        <p:spPr>
          <a:xfrm>
            <a:off x="4480023" y="3693730"/>
            <a:ext cx="6158011" cy="629275"/>
          </a:xfrm>
          <a:prstGeom prst="rect">
            <a:avLst/>
          </a:prstGeom>
        </p:spPr>
        <p:txBody>
          <a:bodyPr vert="horz" wrap="square" lIns="0" tIns="83185" rIns="0" bIns="0" rtlCol="0">
            <a:spAutoFit/>
          </a:bodyPr>
          <a:lstStyle/>
          <a:p>
            <a:pPr marL="12700">
              <a:lnSpc>
                <a:spcPct val="100000"/>
              </a:lnSpc>
              <a:spcBef>
                <a:spcPts val="655"/>
              </a:spcBef>
            </a:pPr>
            <a:r>
              <a:rPr lang="en-US" sz="1800" b="1" spc="-30" dirty="0">
                <a:solidFill>
                  <a:srgbClr val="FFFFFF"/>
                </a:solidFill>
                <a:latin typeface="Arial" panose="020B0604020202020204" pitchFamily="34" charset="0"/>
                <a:cs typeface="Arial" panose="020B0604020202020204" pitchFamily="34" charset="0"/>
              </a:rPr>
              <a:t>TITLE</a:t>
            </a:r>
            <a:endParaRPr sz="1800" dirty="0">
              <a:latin typeface="Arial" panose="020B0604020202020204" pitchFamily="34" charset="0"/>
              <a:cs typeface="Arial" panose="020B0604020202020204" pitchFamily="34" charset="0"/>
            </a:endParaRPr>
          </a:p>
          <a:p>
            <a:pPr>
              <a:lnSpc>
                <a:spcPct val="120000"/>
              </a:lnSpc>
            </a:pPr>
            <a:r>
              <a:rPr lang="en-US" sz="1600" dirty="0">
                <a:solidFill>
                  <a:schemeClr val="bg1"/>
                </a:solidFill>
                <a:latin typeface="Arial" panose="020B0604020202020204" pitchFamily="34" charset="0"/>
                <a:ea typeface="Open Sans Light" panose="020B0306030504020204" pitchFamily="34" charset="0"/>
                <a:cs typeface="Arial" panose="020B0604020202020204" pitchFamily="34" charset="0"/>
              </a:rPr>
              <a:t>TBD</a:t>
            </a:r>
          </a:p>
        </p:txBody>
      </p:sp>
      <p:sp>
        <p:nvSpPr>
          <p:cNvPr id="77" name="TextBox 76">
            <a:extLst>
              <a:ext uri="{FF2B5EF4-FFF2-40B4-BE49-F238E27FC236}">
                <a16:creationId xmlns:a16="http://schemas.microsoft.com/office/drawing/2014/main" id="{AF4A72E5-5364-4512-AD94-BB731B405ACD}"/>
              </a:ext>
            </a:extLst>
          </p:cNvPr>
          <p:cNvSpPr txBox="1">
            <a:spLocks/>
          </p:cNvSpPr>
          <p:nvPr/>
        </p:nvSpPr>
        <p:spPr>
          <a:xfrm>
            <a:off x="4388850" y="2399079"/>
            <a:ext cx="6468423" cy="267446"/>
          </a:xfrm>
          <a:prstGeom prst="rect">
            <a:avLst/>
          </a:prstGeom>
          <a:noFill/>
        </p:spPr>
        <p:txBody>
          <a:bodyPr wrap="square" lIns="87750" rIns="87750" rtlCol="0">
            <a:noAutofit/>
          </a:bodyPr>
          <a:lstStyle/>
          <a:p>
            <a:r>
              <a:rPr lang="en-US" sz="1800" b="1" dirty="0">
                <a:solidFill>
                  <a:schemeClr val="tx2"/>
                </a:solidFill>
                <a:latin typeface="Arial" panose="020B0604020202020204" pitchFamily="34" charset="0"/>
                <a:ea typeface="Open Sans Light" panose="020B0306030504020204" pitchFamily="34" charset="0"/>
                <a:cs typeface="Arial" panose="020B0604020202020204" pitchFamily="34" charset="0"/>
              </a:rPr>
              <a:t>TBD</a:t>
            </a:r>
          </a:p>
        </p:txBody>
      </p:sp>
      <p:grpSp>
        <p:nvGrpSpPr>
          <p:cNvPr id="5" name="Group 4">
            <a:extLst>
              <a:ext uri="{FF2B5EF4-FFF2-40B4-BE49-F238E27FC236}">
                <a16:creationId xmlns:a16="http://schemas.microsoft.com/office/drawing/2014/main" id="{353D539F-DD80-46DF-BB6F-6DD270C8BDBD}"/>
              </a:ext>
            </a:extLst>
          </p:cNvPr>
          <p:cNvGrpSpPr/>
          <p:nvPr/>
        </p:nvGrpSpPr>
        <p:grpSpPr>
          <a:xfrm>
            <a:off x="3411290" y="3609441"/>
            <a:ext cx="897892" cy="797852"/>
            <a:chOff x="2658936" y="3303270"/>
            <a:chExt cx="897892" cy="797852"/>
          </a:xfrm>
        </p:grpSpPr>
        <p:sp>
          <p:nvSpPr>
            <p:cNvPr id="3" name="Hexagon 2">
              <a:extLst>
                <a:ext uri="{FF2B5EF4-FFF2-40B4-BE49-F238E27FC236}">
                  <a16:creationId xmlns:a16="http://schemas.microsoft.com/office/drawing/2014/main" id="{22405371-0D38-4BCC-87B8-AD12D6A0E916}"/>
                </a:ext>
              </a:extLst>
            </p:cNvPr>
            <p:cNvSpPr/>
            <p:nvPr/>
          </p:nvSpPr>
          <p:spPr>
            <a:xfrm rot="5400000">
              <a:off x="2747405" y="3377025"/>
              <a:ext cx="717490" cy="642418"/>
            </a:xfrm>
            <a:prstGeom prst="hexagon">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5" name="Group 34">
              <a:extLst>
                <a:ext uri="{FF2B5EF4-FFF2-40B4-BE49-F238E27FC236}">
                  <a16:creationId xmlns:a16="http://schemas.microsoft.com/office/drawing/2014/main" id="{00E532E4-5A6A-4E5B-B36B-6F75CA1848C0}"/>
                </a:ext>
              </a:extLst>
            </p:cNvPr>
            <p:cNvGrpSpPr/>
            <p:nvPr/>
          </p:nvGrpSpPr>
          <p:grpSpPr>
            <a:xfrm>
              <a:off x="2658936" y="3303270"/>
              <a:ext cx="897892" cy="797852"/>
              <a:chOff x="1927656" y="4188747"/>
              <a:chExt cx="576078" cy="511893"/>
            </a:xfrm>
          </p:grpSpPr>
          <p:sp>
            <p:nvSpPr>
              <p:cNvPr id="36" name="object 70">
                <a:extLst>
                  <a:ext uri="{FF2B5EF4-FFF2-40B4-BE49-F238E27FC236}">
                    <a16:creationId xmlns:a16="http://schemas.microsoft.com/office/drawing/2014/main" id="{6EDAA7A3-1ACB-4E01-9721-6AB51B501C91}"/>
                  </a:ext>
                </a:extLst>
              </p:cNvPr>
              <p:cNvSpPr/>
              <p:nvPr/>
            </p:nvSpPr>
            <p:spPr>
              <a:xfrm>
                <a:off x="1993272" y="4188747"/>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1"/>
              </a:solidFill>
            </p:spPr>
            <p:txBody>
              <a:bodyPr wrap="square" lIns="0" tIns="0" rIns="0" bIns="0" rtlCol="0"/>
              <a:lstStyle/>
              <a:p>
                <a:endParaRPr/>
              </a:p>
            </p:txBody>
          </p:sp>
          <p:sp>
            <p:nvSpPr>
              <p:cNvPr id="37" name="object 70">
                <a:extLst>
                  <a:ext uri="{FF2B5EF4-FFF2-40B4-BE49-F238E27FC236}">
                    <a16:creationId xmlns:a16="http://schemas.microsoft.com/office/drawing/2014/main" id="{A6D0A3E7-1CC4-4EF7-A76E-C858212108D9}"/>
                  </a:ext>
                </a:extLst>
              </p:cNvPr>
              <p:cNvSpPr/>
              <p:nvPr/>
            </p:nvSpPr>
            <p:spPr>
              <a:xfrm flipH="1">
                <a:off x="2215501" y="4188747"/>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1"/>
              </a:solidFill>
            </p:spPr>
            <p:txBody>
              <a:bodyPr wrap="square" lIns="0" tIns="0" rIns="0" bIns="0" rtlCol="0"/>
              <a:lstStyle/>
              <a:p>
                <a:endParaRPr/>
              </a:p>
            </p:txBody>
          </p:sp>
          <p:sp>
            <p:nvSpPr>
              <p:cNvPr id="38" name="object 70">
                <a:extLst>
                  <a:ext uri="{FF2B5EF4-FFF2-40B4-BE49-F238E27FC236}">
                    <a16:creationId xmlns:a16="http://schemas.microsoft.com/office/drawing/2014/main" id="{81328A0A-A5FE-4F3C-9348-9E8B9DB2BDDA}"/>
                  </a:ext>
                </a:extLst>
              </p:cNvPr>
              <p:cNvSpPr/>
              <p:nvPr/>
            </p:nvSpPr>
            <p:spPr>
              <a:xfrm rot="17988292">
                <a:off x="1891154" y="4375478"/>
                <a:ext cx="222617" cy="149613"/>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1"/>
              </a:solidFill>
            </p:spPr>
            <p:txBody>
              <a:bodyPr wrap="square" lIns="0" tIns="0" rIns="0" bIns="0" rtlCol="0"/>
              <a:lstStyle/>
              <a:p>
                <a:endParaRPr/>
              </a:p>
            </p:txBody>
          </p:sp>
          <p:sp>
            <p:nvSpPr>
              <p:cNvPr id="39" name="object 70">
                <a:extLst>
                  <a:ext uri="{FF2B5EF4-FFF2-40B4-BE49-F238E27FC236}">
                    <a16:creationId xmlns:a16="http://schemas.microsoft.com/office/drawing/2014/main" id="{9A52A79F-EE70-4C6D-8AFE-0C688DAB2183}"/>
                  </a:ext>
                </a:extLst>
              </p:cNvPr>
              <p:cNvSpPr/>
              <p:nvPr/>
            </p:nvSpPr>
            <p:spPr>
              <a:xfrm rot="3611708" flipH="1">
                <a:off x="2317619" y="4375478"/>
                <a:ext cx="222617" cy="149613"/>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rgbClr val="174897"/>
              </a:solidFill>
            </p:spPr>
            <p:txBody>
              <a:bodyPr wrap="square" lIns="0" tIns="0" rIns="0" bIns="0" rtlCol="0"/>
              <a:lstStyle/>
              <a:p>
                <a:endParaRPr/>
              </a:p>
            </p:txBody>
          </p:sp>
          <p:sp>
            <p:nvSpPr>
              <p:cNvPr id="40" name="object 70">
                <a:extLst>
                  <a:ext uri="{FF2B5EF4-FFF2-40B4-BE49-F238E27FC236}">
                    <a16:creationId xmlns:a16="http://schemas.microsoft.com/office/drawing/2014/main" id="{01C35376-D406-42BC-ACB5-B18E04EA4DE4}"/>
                  </a:ext>
                </a:extLst>
              </p:cNvPr>
              <p:cNvSpPr/>
              <p:nvPr/>
            </p:nvSpPr>
            <p:spPr>
              <a:xfrm flipV="1">
                <a:off x="1993272" y="4551026"/>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4"/>
              </a:solidFill>
            </p:spPr>
            <p:txBody>
              <a:bodyPr wrap="square" lIns="0" tIns="0" rIns="0" bIns="0" rtlCol="0"/>
              <a:lstStyle/>
              <a:p>
                <a:endParaRPr/>
              </a:p>
            </p:txBody>
          </p:sp>
          <p:sp>
            <p:nvSpPr>
              <p:cNvPr id="41" name="object 70">
                <a:extLst>
                  <a:ext uri="{FF2B5EF4-FFF2-40B4-BE49-F238E27FC236}">
                    <a16:creationId xmlns:a16="http://schemas.microsoft.com/office/drawing/2014/main" id="{5D60BE42-83FA-4E23-80CE-536C51E2C8A8}"/>
                  </a:ext>
                </a:extLst>
              </p:cNvPr>
              <p:cNvSpPr/>
              <p:nvPr/>
            </p:nvSpPr>
            <p:spPr>
              <a:xfrm flipH="1" flipV="1">
                <a:off x="2215501" y="4551026"/>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rgbClr val="174897"/>
              </a:solidFill>
            </p:spPr>
            <p:txBody>
              <a:bodyPr wrap="square" lIns="0" tIns="0" rIns="0" bIns="0" rtlCol="0"/>
              <a:lstStyle/>
              <a:p>
                <a:endParaRPr/>
              </a:p>
            </p:txBody>
          </p:sp>
        </p:grpSp>
        <p:sp>
          <p:nvSpPr>
            <p:cNvPr id="58" name="Freeform: Shape 57">
              <a:extLst>
                <a:ext uri="{FF2B5EF4-FFF2-40B4-BE49-F238E27FC236}">
                  <a16:creationId xmlns:a16="http://schemas.microsoft.com/office/drawing/2014/main" id="{21B8D4C9-3E56-4ECA-B1D2-3BDB5F1D29F5}"/>
                </a:ext>
              </a:extLst>
            </p:cNvPr>
            <p:cNvSpPr/>
            <p:nvPr/>
          </p:nvSpPr>
          <p:spPr>
            <a:xfrm rot="3377809">
              <a:off x="3024357" y="3333294"/>
              <a:ext cx="298030" cy="340395"/>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853440 w 853440"/>
                <a:gd name="connsiteY0" fmla="*/ 941070 h 941070"/>
                <a:gd name="connsiteX1" fmla="*/ 0 w 853440"/>
                <a:gd name="connsiteY1" fmla="*/ 419100 h 941070"/>
                <a:gd name="connsiteX2" fmla="*/ 847725 w 853440"/>
                <a:gd name="connsiteY2" fmla="*/ 0 h 941070"/>
                <a:gd name="connsiteX3" fmla="*/ 853440 w 853440"/>
                <a:gd name="connsiteY3" fmla="*/ 941070 h 941070"/>
                <a:gd name="connsiteX0" fmla="*/ 855345 w 855345"/>
                <a:gd name="connsiteY0" fmla="*/ 941070 h 941070"/>
                <a:gd name="connsiteX1" fmla="*/ 0 w 855345"/>
                <a:gd name="connsiteY1" fmla="*/ 419100 h 941070"/>
                <a:gd name="connsiteX2" fmla="*/ 849630 w 855345"/>
                <a:gd name="connsiteY2" fmla="*/ 0 h 941070"/>
                <a:gd name="connsiteX3" fmla="*/ 855345 w 855345"/>
                <a:gd name="connsiteY3" fmla="*/ 941070 h 941070"/>
                <a:gd name="connsiteX0" fmla="*/ 855345 w 857250"/>
                <a:gd name="connsiteY0" fmla="*/ 941070 h 941070"/>
                <a:gd name="connsiteX1" fmla="*/ 0 w 857250"/>
                <a:gd name="connsiteY1" fmla="*/ 419100 h 941070"/>
                <a:gd name="connsiteX2" fmla="*/ 857250 w 857250"/>
                <a:gd name="connsiteY2" fmla="*/ 0 h 941070"/>
                <a:gd name="connsiteX3" fmla="*/ 855345 w 857250"/>
                <a:gd name="connsiteY3" fmla="*/ 941070 h 941070"/>
                <a:gd name="connsiteX0" fmla="*/ 708282 w 710187"/>
                <a:gd name="connsiteY0" fmla="*/ 941070 h 941070"/>
                <a:gd name="connsiteX1" fmla="*/ 0 w 710187"/>
                <a:gd name="connsiteY1" fmla="*/ 434419 h 941070"/>
                <a:gd name="connsiteX2" fmla="*/ 710187 w 710187"/>
                <a:gd name="connsiteY2" fmla="*/ 0 h 941070"/>
                <a:gd name="connsiteX3" fmla="*/ 708282 w 710187"/>
                <a:gd name="connsiteY3" fmla="*/ 941070 h 941070"/>
                <a:gd name="connsiteX0" fmla="*/ 855345 w 857250"/>
                <a:gd name="connsiteY0" fmla="*/ 941070 h 941070"/>
                <a:gd name="connsiteX1" fmla="*/ 0 w 857250"/>
                <a:gd name="connsiteY1" fmla="*/ 422164 h 941070"/>
                <a:gd name="connsiteX2" fmla="*/ 857250 w 857250"/>
                <a:gd name="connsiteY2" fmla="*/ 0 h 941070"/>
                <a:gd name="connsiteX3" fmla="*/ 855345 w 857250"/>
                <a:gd name="connsiteY3" fmla="*/ 941070 h 941070"/>
                <a:gd name="connsiteX0" fmla="*/ 763430 w 765335"/>
                <a:gd name="connsiteY0" fmla="*/ 941070 h 941070"/>
                <a:gd name="connsiteX1" fmla="*/ 0 w 765335"/>
                <a:gd name="connsiteY1" fmla="*/ 393057 h 941070"/>
                <a:gd name="connsiteX2" fmla="*/ 765335 w 765335"/>
                <a:gd name="connsiteY2" fmla="*/ 0 h 941070"/>
                <a:gd name="connsiteX3" fmla="*/ 763430 w 765335"/>
                <a:gd name="connsiteY3" fmla="*/ 941070 h 941070"/>
                <a:gd name="connsiteX0" fmla="*/ 853813 w 855718"/>
                <a:gd name="connsiteY0" fmla="*/ 941070 h 941070"/>
                <a:gd name="connsiteX1" fmla="*/ 0 w 855718"/>
                <a:gd name="connsiteY1" fmla="*/ 422164 h 941070"/>
                <a:gd name="connsiteX2" fmla="*/ 855718 w 855718"/>
                <a:gd name="connsiteY2" fmla="*/ 0 h 941070"/>
                <a:gd name="connsiteX3" fmla="*/ 853813 w 855718"/>
                <a:gd name="connsiteY3" fmla="*/ 941070 h 941070"/>
                <a:gd name="connsiteX0" fmla="*/ 812451 w 855718"/>
                <a:gd name="connsiteY0" fmla="*/ 864475 h 864475"/>
                <a:gd name="connsiteX1" fmla="*/ 0 w 855718"/>
                <a:gd name="connsiteY1" fmla="*/ 422164 h 864475"/>
                <a:gd name="connsiteX2" fmla="*/ 855718 w 855718"/>
                <a:gd name="connsiteY2" fmla="*/ 0 h 864475"/>
                <a:gd name="connsiteX3" fmla="*/ 812451 w 855718"/>
                <a:gd name="connsiteY3" fmla="*/ 864475 h 864475"/>
                <a:gd name="connsiteX0" fmla="*/ 849217 w 855718"/>
                <a:gd name="connsiteY0" fmla="*/ 947198 h 947198"/>
                <a:gd name="connsiteX1" fmla="*/ 0 w 855718"/>
                <a:gd name="connsiteY1" fmla="*/ 422164 h 947198"/>
                <a:gd name="connsiteX2" fmla="*/ 855718 w 855718"/>
                <a:gd name="connsiteY2" fmla="*/ 0 h 947198"/>
                <a:gd name="connsiteX3" fmla="*/ 849217 w 855718"/>
                <a:gd name="connsiteY3" fmla="*/ 947198 h 947198"/>
                <a:gd name="connsiteX0" fmla="*/ 787343 w 855718"/>
                <a:gd name="connsiteY0" fmla="*/ 972099 h 972100"/>
                <a:gd name="connsiteX1" fmla="*/ 0 w 855718"/>
                <a:gd name="connsiteY1" fmla="*/ 422164 h 972100"/>
                <a:gd name="connsiteX2" fmla="*/ 855718 w 855718"/>
                <a:gd name="connsiteY2" fmla="*/ 0 h 972100"/>
                <a:gd name="connsiteX3" fmla="*/ 787343 w 855718"/>
                <a:gd name="connsiteY3" fmla="*/ 972099 h 972100"/>
                <a:gd name="connsiteX0" fmla="*/ 787343 w 849689"/>
                <a:gd name="connsiteY0" fmla="*/ 1003246 h 1003247"/>
                <a:gd name="connsiteX1" fmla="*/ 0 w 849689"/>
                <a:gd name="connsiteY1" fmla="*/ 453311 h 1003247"/>
                <a:gd name="connsiteX2" fmla="*/ 849689 w 849689"/>
                <a:gd name="connsiteY2" fmla="*/ 1 h 1003247"/>
                <a:gd name="connsiteX3" fmla="*/ 787343 w 849689"/>
                <a:gd name="connsiteY3" fmla="*/ 1003246 h 1003247"/>
                <a:gd name="connsiteX0" fmla="*/ 788851 w 851197"/>
                <a:gd name="connsiteY0" fmla="*/ 1003246 h 1003247"/>
                <a:gd name="connsiteX1" fmla="*/ 1 w 851197"/>
                <a:gd name="connsiteY1" fmla="*/ 445523 h 1003247"/>
                <a:gd name="connsiteX2" fmla="*/ 851197 w 851197"/>
                <a:gd name="connsiteY2" fmla="*/ 1 h 1003247"/>
                <a:gd name="connsiteX3" fmla="*/ 788851 w 851197"/>
                <a:gd name="connsiteY3" fmla="*/ 1003246 h 1003247"/>
              </a:gdLst>
              <a:ahLst/>
              <a:cxnLst>
                <a:cxn ang="0">
                  <a:pos x="connsiteX0" y="connsiteY0"/>
                </a:cxn>
                <a:cxn ang="0">
                  <a:pos x="connsiteX1" y="connsiteY1"/>
                </a:cxn>
                <a:cxn ang="0">
                  <a:pos x="connsiteX2" y="connsiteY2"/>
                </a:cxn>
                <a:cxn ang="0">
                  <a:pos x="connsiteX3" y="connsiteY3"/>
                </a:cxn>
              </a:cxnLst>
              <a:rect l="l" t="t" r="r" b="b"/>
              <a:pathLst>
                <a:path w="851197" h="1003247">
                  <a:moveTo>
                    <a:pt x="788851" y="1003246"/>
                  </a:moveTo>
                  <a:lnTo>
                    <a:pt x="1" y="445523"/>
                  </a:lnTo>
                  <a:lnTo>
                    <a:pt x="851197" y="1"/>
                  </a:lnTo>
                  <a:lnTo>
                    <a:pt x="788851" y="1003246"/>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reeform: Shape 59">
              <a:extLst>
                <a:ext uri="{FF2B5EF4-FFF2-40B4-BE49-F238E27FC236}">
                  <a16:creationId xmlns:a16="http://schemas.microsoft.com/office/drawing/2014/main" id="{F2462C32-0442-4014-88C7-7EEC1B3B257E}"/>
                </a:ext>
              </a:extLst>
            </p:cNvPr>
            <p:cNvSpPr/>
            <p:nvPr/>
          </p:nvSpPr>
          <p:spPr>
            <a:xfrm rot="14176756">
              <a:off x="2885652" y="3729502"/>
              <a:ext cx="298030" cy="340395"/>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853440 w 853440"/>
                <a:gd name="connsiteY0" fmla="*/ 941070 h 941070"/>
                <a:gd name="connsiteX1" fmla="*/ 0 w 853440"/>
                <a:gd name="connsiteY1" fmla="*/ 419100 h 941070"/>
                <a:gd name="connsiteX2" fmla="*/ 847725 w 853440"/>
                <a:gd name="connsiteY2" fmla="*/ 0 h 941070"/>
                <a:gd name="connsiteX3" fmla="*/ 853440 w 853440"/>
                <a:gd name="connsiteY3" fmla="*/ 941070 h 941070"/>
                <a:gd name="connsiteX0" fmla="*/ 855345 w 855345"/>
                <a:gd name="connsiteY0" fmla="*/ 941070 h 941070"/>
                <a:gd name="connsiteX1" fmla="*/ 0 w 855345"/>
                <a:gd name="connsiteY1" fmla="*/ 419100 h 941070"/>
                <a:gd name="connsiteX2" fmla="*/ 849630 w 855345"/>
                <a:gd name="connsiteY2" fmla="*/ 0 h 941070"/>
                <a:gd name="connsiteX3" fmla="*/ 855345 w 855345"/>
                <a:gd name="connsiteY3" fmla="*/ 941070 h 941070"/>
                <a:gd name="connsiteX0" fmla="*/ 855345 w 857250"/>
                <a:gd name="connsiteY0" fmla="*/ 941070 h 941070"/>
                <a:gd name="connsiteX1" fmla="*/ 0 w 857250"/>
                <a:gd name="connsiteY1" fmla="*/ 419100 h 941070"/>
                <a:gd name="connsiteX2" fmla="*/ 857250 w 857250"/>
                <a:gd name="connsiteY2" fmla="*/ 0 h 941070"/>
                <a:gd name="connsiteX3" fmla="*/ 855345 w 857250"/>
                <a:gd name="connsiteY3" fmla="*/ 941070 h 941070"/>
                <a:gd name="connsiteX0" fmla="*/ 708282 w 710187"/>
                <a:gd name="connsiteY0" fmla="*/ 941070 h 941070"/>
                <a:gd name="connsiteX1" fmla="*/ 0 w 710187"/>
                <a:gd name="connsiteY1" fmla="*/ 434419 h 941070"/>
                <a:gd name="connsiteX2" fmla="*/ 710187 w 710187"/>
                <a:gd name="connsiteY2" fmla="*/ 0 h 941070"/>
                <a:gd name="connsiteX3" fmla="*/ 708282 w 710187"/>
                <a:gd name="connsiteY3" fmla="*/ 941070 h 941070"/>
                <a:gd name="connsiteX0" fmla="*/ 855345 w 857250"/>
                <a:gd name="connsiteY0" fmla="*/ 941070 h 941070"/>
                <a:gd name="connsiteX1" fmla="*/ 0 w 857250"/>
                <a:gd name="connsiteY1" fmla="*/ 422164 h 941070"/>
                <a:gd name="connsiteX2" fmla="*/ 857250 w 857250"/>
                <a:gd name="connsiteY2" fmla="*/ 0 h 941070"/>
                <a:gd name="connsiteX3" fmla="*/ 855345 w 857250"/>
                <a:gd name="connsiteY3" fmla="*/ 941070 h 941070"/>
                <a:gd name="connsiteX0" fmla="*/ 763430 w 765335"/>
                <a:gd name="connsiteY0" fmla="*/ 941070 h 941070"/>
                <a:gd name="connsiteX1" fmla="*/ 0 w 765335"/>
                <a:gd name="connsiteY1" fmla="*/ 393057 h 941070"/>
                <a:gd name="connsiteX2" fmla="*/ 765335 w 765335"/>
                <a:gd name="connsiteY2" fmla="*/ 0 h 941070"/>
                <a:gd name="connsiteX3" fmla="*/ 763430 w 765335"/>
                <a:gd name="connsiteY3" fmla="*/ 941070 h 941070"/>
                <a:gd name="connsiteX0" fmla="*/ 853813 w 855718"/>
                <a:gd name="connsiteY0" fmla="*/ 941070 h 941070"/>
                <a:gd name="connsiteX1" fmla="*/ 0 w 855718"/>
                <a:gd name="connsiteY1" fmla="*/ 422164 h 941070"/>
                <a:gd name="connsiteX2" fmla="*/ 855718 w 855718"/>
                <a:gd name="connsiteY2" fmla="*/ 0 h 941070"/>
                <a:gd name="connsiteX3" fmla="*/ 853813 w 855718"/>
                <a:gd name="connsiteY3" fmla="*/ 941070 h 941070"/>
                <a:gd name="connsiteX0" fmla="*/ 812451 w 855718"/>
                <a:gd name="connsiteY0" fmla="*/ 864475 h 864475"/>
                <a:gd name="connsiteX1" fmla="*/ 0 w 855718"/>
                <a:gd name="connsiteY1" fmla="*/ 422164 h 864475"/>
                <a:gd name="connsiteX2" fmla="*/ 855718 w 855718"/>
                <a:gd name="connsiteY2" fmla="*/ 0 h 864475"/>
                <a:gd name="connsiteX3" fmla="*/ 812451 w 855718"/>
                <a:gd name="connsiteY3" fmla="*/ 864475 h 864475"/>
                <a:gd name="connsiteX0" fmla="*/ 849217 w 855718"/>
                <a:gd name="connsiteY0" fmla="*/ 947198 h 947198"/>
                <a:gd name="connsiteX1" fmla="*/ 0 w 855718"/>
                <a:gd name="connsiteY1" fmla="*/ 422164 h 947198"/>
                <a:gd name="connsiteX2" fmla="*/ 855718 w 855718"/>
                <a:gd name="connsiteY2" fmla="*/ 0 h 947198"/>
                <a:gd name="connsiteX3" fmla="*/ 849217 w 855718"/>
                <a:gd name="connsiteY3" fmla="*/ 947198 h 947198"/>
                <a:gd name="connsiteX0" fmla="*/ 787343 w 855718"/>
                <a:gd name="connsiteY0" fmla="*/ 972099 h 972100"/>
                <a:gd name="connsiteX1" fmla="*/ 0 w 855718"/>
                <a:gd name="connsiteY1" fmla="*/ 422164 h 972100"/>
                <a:gd name="connsiteX2" fmla="*/ 855718 w 855718"/>
                <a:gd name="connsiteY2" fmla="*/ 0 h 972100"/>
                <a:gd name="connsiteX3" fmla="*/ 787343 w 855718"/>
                <a:gd name="connsiteY3" fmla="*/ 972099 h 972100"/>
                <a:gd name="connsiteX0" fmla="*/ 787343 w 849689"/>
                <a:gd name="connsiteY0" fmla="*/ 1003246 h 1003247"/>
                <a:gd name="connsiteX1" fmla="*/ 0 w 849689"/>
                <a:gd name="connsiteY1" fmla="*/ 453311 h 1003247"/>
                <a:gd name="connsiteX2" fmla="*/ 849689 w 849689"/>
                <a:gd name="connsiteY2" fmla="*/ 1 h 1003247"/>
                <a:gd name="connsiteX3" fmla="*/ 787343 w 849689"/>
                <a:gd name="connsiteY3" fmla="*/ 1003246 h 1003247"/>
                <a:gd name="connsiteX0" fmla="*/ 788851 w 851197"/>
                <a:gd name="connsiteY0" fmla="*/ 1003246 h 1003247"/>
                <a:gd name="connsiteX1" fmla="*/ 1 w 851197"/>
                <a:gd name="connsiteY1" fmla="*/ 445523 h 1003247"/>
                <a:gd name="connsiteX2" fmla="*/ 851197 w 851197"/>
                <a:gd name="connsiteY2" fmla="*/ 1 h 1003247"/>
                <a:gd name="connsiteX3" fmla="*/ 788851 w 851197"/>
                <a:gd name="connsiteY3" fmla="*/ 1003246 h 1003247"/>
              </a:gdLst>
              <a:ahLst/>
              <a:cxnLst>
                <a:cxn ang="0">
                  <a:pos x="connsiteX0" y="connsiteY0"/>
                </a:cxn>
                <a:cxn ang="0">
                  <a:pos x="connsiteX1" y="connsiteY1"/>
                </a:cxn>
                <a:cxn ang="0">
                  <a:pos x="connsiteX2" y="connsiteY2"/>
                </a:cxn>
                <a:cxn ang="0">
                  <a:pos x="connsiteX3" y="connsiteY3"/>
                </a:cxn>
              </a:cxnLst>
              <a:rect l="l" t="t" r="r" b="b"/>
              <a:pathLst>
                <a:path w="851197" h="1003247">
                  <a:moveTo>
                    <a:pt x="788851" y="1003246"/>
                  </a:moveTo>
                  <a:lnTo>
                    <a:pt x="1" y="445523"/>
                  </a:lnTo>
                  <a:lnTo>
                    <a:pt x="851197" y="1"/>
                  </a:lnTo>
                  <a:lnTo>
                    <a:pt x="788851" y="1003246"/>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92886BCB-3894-461E-88F0-BA7E06DBEC3B}"/>
              </a:ext>
            </a:extLst>
          </p:cNvPr>
          <p:cNvGrpSpPr/>
          <p:nvPr/>
        </p:nvGrpSpPr>
        <p:grpSpPr>
          <a:xfrm>
            <a:off x="3411290" y="4671936"/>
            <a:ext cx="897892" cy="797852"/>
            <a:chOff x="2658936" y="3303270"/>
            <a:chExt cx="897892" cy="797852"/>
          </a:xfrm>
        </p:grpSpPr>
        <p:sp>
          <p:nvSpPr>
            <p:cNvPr id="62" name="Hexagon 61">
              <a:extLst>
                <a:ext uri="{FF2B5EF4-FFF2-40B4-BE49-F238E27FC236}">
                  <a16:creationId xmlns:a16="http://schemas.microsoft.com/office/drawing/2014/main" id="{C3747C2D-8D7F-4937-B359-BF2F36A279F5}"/>
                </a:ext>
              </a:extLst>
            </p:cNvPr>
            <p:cNvSpPr/>
            <p:nvPr/>
          </p:nvSpPr>
          <p:spPr>
            <a:xfrm rot="5400000">
              <a:off x="2747405" y="3377025"/>
              <a:ext cx="717490" cy="642418"/>
            </a:xfrm>
            <a:prstGeom prst="hexagon">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3" name="Group 62">
              <a:extLst>
                <a:ext uri="{FF2B5EF4-FFF2-40B4-BE49-F238E27FC236}">
                  <a16:creationId xmlns:a16="http://schemas.microsoft.com/office/drawing/2014/main" id="{02884ADC-AA4C-4734-81FB-0FCE76191CEA}"/>
                </a:ext>
              </a:extLst>
            </p:cNvPr>
            <p:cNvGrpSpPr/>
            <p:nvPr/>
          </p:nvGrpSpPr>
          <p:grpSpPr>
            <a:xfrm>
              <a:off x="2658936" y="3303270"/>
              <a:ext cx="897892" cy="797852"/>
              <a:chOff x="1927656" y="4188747"/>
              <a:chExt cx="576078" cy="511893"/>
            </a:xfrm>
          </p:grpSpPr>
          <p:sp>
            <p:nvSpPr>
              <p:cNvPr id="66" name="object 70">
                <a:extLst>
                  <a:ext uri="{FF2B5EF4-FFF2-40B4-BE49-F238E27FC236}">
                    <a16:creationId xmlns:a16="http://schemas.microsoft.com/office/drawing/2014/main" id="{F581C800-FBB5-4012-A436-1BE1C00A79FD}"/>
                  </a:ext>
                </a:extLst>
              </p:cNvPr>
              <p:cNvSpPr/>
              <p:nvPr/>
            </p:nvSpPr>
            <p:spPr>
              <a:xfrm>
                <a:off x="1993272" y="4188747"/>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1"/>
              </a:solidFill>
            </p:spPr>
            <p:txBody>
              <a:bodyPr wrap="square" lIns="0" tIns="0" rIns="0" bIns="0" rtlCol="0"/>
              <a:lstStyle/>
              <a:p>
                <a:endParaRPr/>
              </a:p>
            </p:txBody>
          </p:sp>
          <p:sp>
            <p:nvSpPr>
              <p:cNvPr id="67" name="object 70">
                <a:extLst>
                  <a:ext uri="{FF2B5EF4-FFF2-40B4-BE49-F238E27FC236}">
                    <a16:creationId xmlns:a16="http://schemas.microsoft.com/office/drawing/2014/main" id="{F1080122-F4F2-45DE-BF6C-7E095CDB0585}"/>
                  </a:ext>
                </a:extLst>
              </p:cNvPr>
              <p:cNvSpPr/>
              <p:nvPr/>
            </p:nvSpPr>
            <p:spPr>
              <a:xfrm flipH="1">
                <a:off x="2215501" y="4188747"/>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1"/>
              </a:solidFill>
            </p:spPr>
            <p:txBody>
              <a:bodyPr wrap="square" lIns="0" tIns="0" rIns="0" bIns="0" rtlCol="0"/>
              <a:lstStyle/>
              <a:p>
                <a:endParaRPr/>
              </a:p>
            </p:txBody>
          </p:sp>
          <p:sp>
            <p:nvSpPr>
              <p:cNvPr id="68" name="object 70">
                <a:extLst>
                  <a:ext uri="{FF2B5EF4-FFF2-40B4-BE49-F238E27FC236}">
                    <a16:creationId xmlns:a16="http://schemas.microsoft.com/office/drawing/2014/main" id="{530005D7-6D4B-4927-AD18-8D95A98D19D8}"/>
                  </a:ext>
                </a:extLst>
              </p:cNvPr>
              <p:cNvSpPr/>
              <p:nvPr/>
            </p:nvSpPr>
            <p:spPr>
              <a:xfrm rot="17988292">
                <a:off x="1891154" y="4375478"/>
                <a:ext cx="222617" cy="149613"/>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1"/>
              </a:solidFill>
            </p:spPr>
            <p:txBody>
              <a:bodyPr wrap="square" lIns="0" tIns="0" rIns="0" bIns="0" rtlCol="0"/>
              <a:lstStyle/>
              <a:p>
                <a:endParaRPr/>
              </a:p>
            </p:txBody>
          </p:sp>
          <p:sp>
            <p:nvSpPr>
              <p:cNvPr id="69" name="object 70">
                <a:extLst>
                  <a:ext uri="{FF2B5EF4-FFF2-40B4-BE49-F238E27FC236}">
                    <a16:creationId xmlns:a16="http://schemas.microsoft.com/office/drawing/2014/main" id="{69AFE013-B932-4E0E-8CE8-EDEE0992AF66}"/>
                  </a:ext>
                </a:extLst>
              </p:cNvPr>
              <p:cNvSpPr/>
              <p:nvPr/>
            </p:nvSpPr>
            <p:spPr>
              <a:xfrm rot="3611708" flipH="1">
                <a:off x="2317619" y="4375478"/>
                <a:ext cx="222617" cy="149613"/>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rgbClr val="174897"/>
              </a:solidFill>
            </p:spPr>
            <p:txBody>
              <a:bodyPr wrap="square" lIns="0" tIns="0" rIns="0" bIns="0" rtlCol="0"/>
              <a:lstStyle/>
              <a:p>
                <a:endParaRPr/>
              </a:p>
            </p:txBody>
          </p:sp>
          <p:sp>
            <p:nvSpPr>
              <p:cNvPr id="70" name="object 70">
                <a:extLst>
                  <a:ext uri="{FF2B5EF4-FFF2-40B4-BE49-F238E27FC236}">
                    <a16:creationId xmlns:a16="http://schemas.microsoft.com/office/drawing/2014/main" id="{464A5252-4E81-4455-9FC9-7C6903320B3F}"/>
                  </a:ext>
                </a:extLst>
              </p:cNvPr>
              <p:cNvSpPr/>
              <p:nvPr/>
            </p:nvSpPr>
            <p:spPr>
              <a:xfrm flipV="1">
                <a:off x="1993272" y="4551026"/>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4"/>
              </a:solidFill>
            </p:spPr>
            <p:txBody>
              <a:bodyPr wrap="square" lIns="0" tIns="0" rIns="0" bIns="0" rtlCol="0"/>
              <a:lstStyle/>
              <a:p>
                <a:endParaRPr/>
              </a:p>
            </p:txBody>
          </p:sp>
          <p:sp>
            <p:nvSpPr>
              <p:cNvPr id="71" name="object 70">
                <a:extLst>
                  <a:ext uri="{FF2B5EF4-FFF2-40B4-BE49-F238E27FC236}">
                    <a16:creationId xmlns:a16="http://schemas.microsoft.com/office/drawing/2014/main" id="{F3E075F9-7F7E-45AF-A079-C0F22C6FD1EA}"/>
                  </a:ext>
                </a:extLst>
              </p:cNvPr>
              <p:cNvSpPr/>
              <p:nvPr/>
            </p:nvSpPr>
            <p:spPr>
              <a:xfrm flipH="1" flipV="1">
                <a:off x="2215501" y="4551026"/>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rgbClr val="174897"/>
              </a:solidFill>
            </p:spPr>
            <p:txBody>
              <a:bodyPr wrap="square" lIns="0" tIns="0" rIns="0" bIns="0" rtlCol="0"/>
              <a:lstStyle/>
              <a:p>
                <a:endParaRPr/>
              </a:p>
            </p:txBody>
          </p:sp>
        </p:grpSp>
        <p:sp>
          <p:nvSpPr>
            <p:cNvPr id="64" name="Freeform: Shape 63">
              <a:extLst>
                <a:ext uri="{FF2B5EF4-FFF2-40B4-BE49-F238E27FC236}">
                  <a16:creationId xmlns:a16="http://schemas.microsoft.com/office/drawing/2014/main" id="{B3917EA7-FE72-487F-B631-4DB5AEADD49D}"/>
                </a:ext>
              </a:extLst>
            </p:cNvPr>
            <p:cNvSpPr/>
            <p:nvPr/>
          </p:nvSpPr>
          <p:spPr>
            <a:xfrm rot="3377809">
              <a:off x="3024357" y="3333294"/>
              <a:ext cx="298030" cy="340395"/>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853440 w 853440"/>
                <a:gd name="connsiteY0" fmla="*/ 941070 h 941070"/>
                <a:gd name="connsiteX1" fmla="*/ 0 w 853440"/>
                <a:gd name="connsiteY1" fmla="*/ 419100 h 941070"/>
                <a:gd name="connsiteX2" fmla="*/ 847725 w 853440"/>
                <a:gd name="connsiteY2" fmla="*/ 0 h 941070"/>
                <a:gd name="connsiteX3" fmla="*/ 853440 w 853440"/>
                <a:gd name="connsiteY3" fmla="*/ 941070 h 941070"/>
                <a:gd name="connsiteX0" fmla="*/ 855345 w 855345"/>
                <a:gd name="connsiteY0" fmla="*/ 941070 h 941070"/>
                <a:gd name="connsiteX1" fmla="*/ 0 w 855345"/>
                <a:gd name="connsiteY1" fmla="*/ 419100 h 941070"/>
                <a:gd name="connsiteX2" fmla="*/ 849630 w 855345"/>
                <a:gd name="connsiteY2" fmla="*/ 0 h 941070"/>
                <a:gd name="connsiteX3" fmla="*/ 855345 w 855345"/>
                <a:gd name="connsiteY3" fmla="*/ 941070 h 941070"/>
                <a:gd name="connsiteX0" fmla="*/ 855345 w 857250"/>
                <a:gd name="connsiteY0" fmla="*/ 941070 h 941070"/>
                <a:gd name="connsiteX1" fmla="*/ 0 w 857250"/>
                <a:gd name="connsiteY1" fmla="*/ 419100 h 941070"/>
                <a:gd name="connsiteX2" fmla="*/ 857250 w 857250"/>
                <a:gd name="connsiteY2" fmla="*/ 0 h 941070"/>
                <a:gd name="connsiteX3" fmla="*/ 855345 w 857250"/>
                <a:gd name="connsiteY3" fmla="*/ 941070 h 941070"/>
                <a:gd name="connsiteX0" fmla="*/ 708282 w 710187"/>
                <a:gd name="connsiteY0" fmla="*/ 941070 h 941070"/>
                <a:gd name="connsiteX1" fmla="*/ 0 w 710187"/>
                <a:gd name="connsiteY1" fmla="*/ 434419 h 941070"/>
                <a:gd name="connsiteX2" fmla="*/ 710187 w 710187"/>
                <a:gd name="connsiteY2" fmla="*/ 0 h 941070"/>
                <a:gd name="connsiteX3" fmla="*/ 708282 w 710187"/>
                <a:gd name="connsiteY3" fmla="*/ 941070 h 941070"/>
                <a:gd name="connsiteX0" fmla="*/ 855345 w 857250"/>
                <a:gd name="connsiteY0" fmla="*/ 941070 h 941070"/>
                <a:gd name="connsiteX1" fmla="*/ 0 w 857250"/>
                <a:gd name="connsiteY1" fmla="*/ 422164 h 941070"/>
                <a:gd name="connsiteX2" fmla="*/ 857250 w 857250"/>
                <a:gd name="connsiteY2" fmla="*/ 0 h 941070"/>
                <a:gd name="connsiteX3" fmla="*/ 855345 w 857250"/>
                <a:gd name="connsiteY3" fmla="*/ 941070 h 941070"/>
                <a:gd name="connsiteX0" fmla="*/ 763430 w 765335"/>
                <a:gd name="connsiteY0" fmla="*/ 941070 h 941070"/>
                <a:gd name="connsiteX1" fmla="*/ 0 w 765335"/>
                <a:gd name="connsiteY1" fmla="*/ 393057 h 941070"/>
                <a:gd name="connsiteX2" fmla="*/ 765335 w 765335"/>
                <a:gd name="connsiteY2" fmla="*/ 0 h 941070"/>
                <a:gd name="connsiteX3" fmla="*/ 763430 w 765335"/>
                <a:gd name="connsiteY3" fmla="*/ 941070 h 941070"/>
                <a:gd name="connsiteX0" fmla="*/ 853813 w 855718"/>
                <a:gd name="connsiteY0" fmla="*/ 941070 h 941070"/>
                <a:gd name="connsiteX1" fmla="*/ 0 w 855718"/>
                <a:gd name="connsiteY1" fmla="*/ 422164 h 941070"/>
                <a:gd name="connsiteX2" fmla="*/ 855718 w 855718"/>
                <a:gd name="connsiteY2" fmla="*/ 0 h 941070"/>
                <a:gd name="connsiteX3" fmla="*/ 853813 w 855718"/>
                <a:gd name="connsiteY3" fmla="*/ 941070 h 941070"/>
                <a:gd name="connsiteX0" fmla="*/ 812451 w 855718"/>
                <a:gd name="connsiteY0" fmla="*/ 864475 h 864475"/>
                <a:gd name="connsiteX1" fmla="*/ 0 w 855718"/>
                <a:gd name="connsiteY1" fmla="*/ 422164 h 864475"/>
                <a:gd name="connsiteX2" fmla="*/ 855718 w 855718"/>
                <a:gd name="connsiteY2" fmla="*/ 0 h 864475"/>
                <a:gd name="connsiteX3" fmla="*/ 812451 w 855718"/>
                <a:gd name="connsiteY3" fmla="*/ 864475 h 864475"/>
                <a:gd name="connsiteX0" fmla="*/ 849217 w 855718"/>
                <a:gd name="connsiteY0" fmla="*/ 947198 h 947198"/>
                <a:gd name="connsiteX1" fmla="*/ 0 w 855718"/>
                <a:gd name="connsiteY1" fmla="*/ 422164 h 947198"/>
                <a:gd name="connsiteX2" fmla="*/ 855718 w 855718"/>
                <a:gd name="connsiteY2" fmla="*/ 0 h 947198"/>
                <a:gd name="connsiteX3" fmla="*/ 849217 w 855718"/>
                <a:gd name="connsiteY3" fmla="*/ 947198 h 947198"/>
                <a:gd name="connsiteX0" fmla="*/ 787343 w 855718"/>
                <a:gd name="connsiteY0" fmla="*/ 972099 h 972100"/>
                <a:gd name="connsiteX1" fmla="*/ 0 w 855718"/>
                <a:gd name="connsiteY1" fmla="*/ 422164 h 972100"/>
                <a:gd name="connsiteX2" fmla="*/ 855718 w 855718"/>
                <a:gd name="connsiteY2" fmla="*/ 0 h 972100"/>
                <a:gd name="connsiteX3" fmla="*/ 787343 w 855718"/>
                <a:gd name="connsiteY3" fmla="*/ 972099 h 972100"/>
                <a:gd name="connsiteX0" fmla="*/ 787343 w 849689"/>
                <a:gd name="connsiteY0" fmla="*/ 1003246 h 1003247"/>
                <a:gd name="connsiteX1" fmla="*/ 0 w 849689"/>
                <a:gd name="connsiteY1" fmla="*/ 453311 h 1003247"/>
                <a:gd name="connsiteX2" fmla="*/ 849689 w 849689"/>
                <a:gd name="connsiteY2" fmla="*/ 1 h 1003247"/>
                <a:gd name="connsiteX3" fmla="*/ 787343 w 849689"/>
                <a:gd name="connsiteY3" fmla="*/ 1003246 h 1003247"/>
                <a:gd name="connsiteX0" fmla="*/ 788851 w 851197"/>
                <a:gd name="connsiteY0" fmla="*/ 1003246 h 1003247"/>
                <a:gd name="connsiteX1" fmla="*/ 1 w 851197"/>
                <a:gd name="connsiteY1" fmla="*/ 445523 h 1003247"/>
                <a:gd name="connsiteX2" fmla="*/ 851197 w 851197"/>
                <a:gd name="connsiteY2" fmla="*/ 1 h 1003247"/>
                <a:gd name="connsiteX3" fmla="*/ 788851 w 851197"/>
                <a:gd name="connsiteY3" fmla="*/ 1003246 h 1003247"/>
              </a:gdLst>
              <a:ahLst/>
              <a:cxnLst>
                <a:cxn ang="0">
                  <a:pos x="connsiteX0" y="connsiteY0"/>
                </a:cxn>
                <a:cxn ang="0">
                  <a:pos x="connsiteX1" y="connsiteY1"/>
                </a:cxn>
                <a:cxn ang="0">
                  <a:pos x="connsiteX2" y="connsiteY2"/>
                </a:cxn>
                <a:cxn ang="0">
                  <a:pos x="connsiteX3" y="connsiteY3"/>
                </a:cxn>
              </a:cxnLst>
              <a:rect l="l" t="t" r="r" b="b"/>
              <a:pathLst>
                <a:path w="851197" h="1003247">
                  <a:moveTo>
                    <a:pt x="788851" y="1003246"/>
                  </a:moveTo>
                  <a:lnTo>
                    <a:pt x="1" y="445523"/>
                  </a:lnTo>
                  <a:lnTo>
                    <a:pt x="851197" y="1"/>
                  </a:lnTo>
                  <a:lnTo>
                    <a:pt x="788851" y="1003246"/>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Freeform: Shape 64">
              <a:extLst>
                <a:ext uri="{FF2B5EF4-FFF2-40B4-BE49-F238E27FC236}">
                  <a16:creationId xmlns:a16="http://schemas.microsoft.com/office/drawing/2014/main" id="{D4BF0BFF-18B4-4E2B-BDC0-B6559B90AF59}"/>
                </a:ext>
              </a:extLst>
            </p:cNvPr>
            <p:cNvSpPr/>
            <p:nvPr/>
          </p:nvSpPr>
          <p:spPr>
            <a:xfrm rot="14176756">
              <a:off x="2885652" y="3729502"/>
              <a:ext cx="298030" cy="340395"/>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853440 w 853440"/>
                <a:gd name="connsiteY0" fmla="*/ 941070 h 941070"/>
                <a:gd name="connsiteX1" fmla="*/ 0 w 853440"/>
                <a:gd name="connsiteY1" fmla="*/ 419100 h 941070"/>
                <a:gd name="connsiteX2" fmla="*/ 847725 w 853440"/>
                <a:gd name="connsiteY2" fmla="*/ 0 h 941070"/>
                <a:gd name="connsiteX3" fmla="*/ 853440 w 853440"/>
                <a:gd name="connsiteY3" fmla="*/ 941070 h 941070"/>
                <a:gd name="connsiteX0" fmla="*/ 855345 w 855345"/>
                <a:gd name="connsiteY0" fmla="*/ 941070 h 941070"/>
                <a:gd name="connsiteX1" fmla="*/ 0 w 855345"/>
                <a:gd name="connsiteY1" fmla="*/ 419100 h 941070"/>
                <a:gd name="connsiteX2" fmla="*/ 849630 w 855345"/>
                <a:gd name="connsiteY2" fmla="*/ 0 h 941070"/>
                <a:gd name="connsiteX3" fmla="*/ 855345 w 855345"/>
                <a:gd name="connsiteY3" fmla="*/ 941070 h 941070"/>
                <a:gd name="connsiteX0" fmla="*/ 855345 w 857250"/>
                <a:gd name="connsiteY0" fmla="*/ 941070 h 941070"/>
                <a:gd name="connsiteX1" fmla="*/ 0 w 857250"/>
                <a:gd name="connsiteY1" fmla="*/ 419100 h 941070"/>
                <a:gd name="connsiteX2" fmla="*/ 857250 w 857250"/>
                <a:gd name="connsiteY2" fmla="*/ 0 h 941070"/>
                <a:gd name="connsiteX3" fmla="*/ 855345 w 857250"/>
                <a:gd name="connsiteY3" fmla="*/ 941070 h 941070"/>
                <a:gd name="connsiteX0" fmla="*/ 708282 w 710187"/>
                <a:gd name="connsiteY0" fmla="*/ 941070 h 941070"/>
                <a:gd name="connsiteX1" fmla="*/ 0 w 710187"/>
                <a:gd name="connsiteY1" fmla="*/ 434419 h 941070"/>
                <a:gd name="connsiteX2" fmla="*/ 710187 w 710187"/>
                <a:gd name="connsiteY2" fmla="*/ 0 h 941070"/>
                <a:gd name="connsiteX3" fmla="*/ 708282 w 710187"/>
                <a:gd name="connsiteY3" fmla="*/ 941070 h 941070"/>
                <a:gd name="connsiteX0" fmla="*/ 855345 w 857250"/>
                <a:gd name="connsiteY0" fmla="*/ 941070 h 941070"/>
                <a:gd name="connsiteX1" fmla="*/ 0 w 857250"/>
                <a:gd name="connsiteY1" fmla="*/ 422164 h 941070"/>
                <a:gd name="connsiteX2" fmla="*/ 857250 w 857250"/>
                <a:gd name="connsiteY2" fmla="*/ 0 h 941070"/>
                <a:gd name="connsiteX3" fmla="*/ 855345 w 857250"/>
                <a:gd name="connsiteY3" fmla="*/ 941070 h 941070"/>
                <a:gd name="connsiteX0" fmla="*/ 763430 w 765335"/>
                <a:gd name="connsiteY0" fmla="*/ 941070 h 941070"/>
                <a:gd name="connsiteX1" fmla="*/ 0 w 765335"/>
                <a:gd name="connsiteY1" fmla="*/ 393057 h 941070"/>
                <a:gd name="connsiteX2" fmla="*/ 765335 w 765335"/>
                <a:gd name="connsiteY2" fmla="*/ 0 h 941070"/>
                <a:gd name="connsiteX3" fmla="*/ 763430 w 765335"/>
                <a:gd name="connsiteY3" fmla="*/ 941070 h 941070"/>
                <a:gd name="connsiteX0" fmla="*/ 853813 w 855718"/>
                <a:gd name="connsiteY0" fmla="*/ 941070 h 941070"/>
                <a:gd name="connsiteX1" fmla="*/ 0 w 855718"/>
                <a:gd name="connsiteY1" fmla="*/ 422164 h 941070"/>
                <a:gd name="connsiteX2" fmla="*/ 855718 w 855718"/>
                <a:gd name="connsiteY2" fmla="*/ 0 h 941070"/>
                <a:gd name="connsiteX3" fmla="*/ 853813 w 855718"/>
                <a:gd name="connsiteY3" fmla="*/ 941070 h 941070"/>
                <a:gd name="connsiteX0" fmla="*/ 812451 w 855718"/>
                <a:gd name="connsiteY0" fmla="*/ 864475 h 864475"/>
                <a:gd name="connsiteX1" fmla="*/ 0 w 855718"/>
                <a:gd name="connsiteY1" fmla="*/ 422164 h 864475"/>
                <a:gd name="connsiteX2" fmla="*/ 855718 w 855718"/>
                <a:gd name="connsiteY2" fmla="*/ 0 h 864475"/>
                <a:gd name="connsiteX3" fmla="*/ 812451 w 855718"/>
                <a:gd name="connsiteY3" fmla="*/ 864475 h 864475"/>
                <a:gd name="connsiteX0" fmla="*/ 849217 w 855718"/>
                <a:gd name="connsiteY0" fmla="*/ 947198 h 947198"/>
                <a:gd name="connsiteX1" fmla="*/ 0 w 855718"/>
                <a:gd name="connsiteY1" fmla="*/ 422164 h 947198"/>
                <a:gd name="connsiteX2" fmla="*/ 855718 w 855718"/>
                <a:gd name="connsiteY2" fmla="*/ 0 h 947198"/>
                <a:gd name="connsiteX3" fmla="*/ 849217 w 855718"/>
                <a:gd name="connsiteY3" fmla="*/ 947198 h 947198"/>
                <a:gd name="connsiteX0" fmla="*/ 787343 w 855718"/>
                <a:gd name="connsiteY0" fmla="*/ 972099 h 972100"/>
                <a:gd name="connsiteX1" fmla="*/ 0 w 855718"/>
                <a:gd name="connsiteY1" fmla="*/ 422164 h 972100"/>
                <a:gd name="connsiteX2" fmla="*/ 855718 w 855718"/>
                <a:gd name="connsiteY2" fmla="*/ 0 h 972100"/>
                <a:gd name="connsiteX3" fmla="*/ 787343 w 855718"/>
                <a:gd name="connsiteY3" fmla="*/ 972099 h 972100"/>
                <a:gd name="connsiteX0" fmla="*/ 787343 w 849689"/>
                <a:gd name="connsiteY0" fmla="*/ 1003246 h 1003247"/>
                <a:gd name="connsiteX1" fmla="*/ 0 w 849689"/>
                <a:gd name="connsiteY1" fmla="*/ 453311 h 1003247"/>
                <a:gd name="connsiteX2" fmla="*/ 849689 w 849689"/>
                <a:gd name="connsiteY2" fmla="*/ 1 h 1003247"/>
                <a:gd name="connsiteX3" fmla="*/ 787343 w 849689"/>
                <a:gd name="connsiteY3" fmla="*/ 1003246 h 1003247"/>
                <a:gd name="connsiteX0" fmla="*/ 788851 w 851197"/>
                <a:gd name="connsiteY0" fmla="*/ 1003246 h 1003247"/>
                <a:gd name="connsiteX1" fmla="*/ 1 w 851197"/>
                <a:gd name="connsiteY1" fmla="*/ 445523 h 1003247"/>
                <a:gd name="connsiteX2" fmla="*/ 851197 w 851197"/>
                <a:gd name="connsiteY2" fmla="*/ 1 h 1003247"/>
                <a:gd name="connsiteX3" fmla="*/ 788851 w 851197"/>
                <a:gd name="connsiteY3" fmla="*/ 1003246 h 1003247"/>
              </a:gdLst>
              <a:ahLst/>
              <a:cxnLst>
                <a:cxn ang="0">
                  <a:pos x="connsiteX0" y="connsiteY0"/>
                </a:cxn>
                <a:cxn ang="0">
                  <a:pos x="connsiteX1" y="connsiteY1"/>
                </a:cxn>
                <a:cxn ang="0">
                  <a:pos x="connsiteX2" y="connsiteY2"/>
                </a:cxn>
                <a:cxn ang="0">
                  <a:pos x="connsiteX3" y="connsiteY3"/>
                </a:cxn>
              </a:cxnLst>
              <a:rect l="l" t="t" r="r" b="b"/>
              <a:pathLst>
                <a:path w="851197" h="1003247">
                  <a:moveTo>
                    <a:pt x="788851" y="1003246"/>
                  </a:moveTo>
                  <a:lnTo>
                    <a:pt x="1" y="445523"/>
                  </a:lnTo>
                  <a:lnTo>
                    <a:pt x="851197" y="1"/>
                  </a:lnTo>
                  <a:lnTo>
                    <a:pt x="788851" y="1003246"/>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2" name="Group 71">
            <a:extLst>
              <a:ext uri="{FF2B5EF4-FFF2-40B4-BE49-F238E27FC236}">
                <a16:creationId xmlns:a16="http://schemas.microsoft.com/office/drawing/2014/main" id="{A804A47D-2217-49B8-8225-547D5D535466}"/>
              </a:ext>
            </a:extLst>
          </p:cNvPr>
          <p:cNvGrpSpPr/>
          <p:nvPr/>
        </p:nvGrpSpPr>
        <p:grpSpPr>
          <a:xfrm>
            <a:off x="3411290" y="5727249"/>
            <a:ext cx="897892" cy="797852"/>
            <a:chOff x="2658936" y="3303270"/>
            <a:chExt cx="897892" cy="797852"/>
          </a:xfrm>
        </p:grpSpPr>
        <p:sp>
          <p:nvSpPr>
            <p:cNvPr id="73" name="Hexagon 72">
              <a:extLst>
                <a:ext uri="{FF2B5EF4-FFF2-40B4-BE49-F238E27FC236}">
                  <a16:creationId xmlns:a16="http://schemas.microsoft.com/office/drawing/2014/main" id="{19F86B04-5528-4956-BE8F-859134D71B6F}"/>
                </a:ext>
              </a:extLst>
            </p:cNvPr>
            <p:cNvSpPr/>
            <p:nvPr/>
          </p:nvSpPr>
          <p:spPr>
            <a:xfrm rot="5400000">
              <a:off x="2747405" y="3377025"/>
              <a:ext cx="717490" cy="642418"/>
            </a:xfrm>
            <a:prstGeom prst="hexagon">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4" name="Group 93">
              <a:extLst>
                <a:ext uri="{FF2B5EF4-FFF2-40B4-BE49-F238E27FC236}">
                  <a16:creationId xmlns:a16="http://schemas.microsoft.com/office/drawing/2014/main" id="{3075E0BE-084D-45C9-9C4F-44460B9569FC}"/>
                </a:ext>
              </a:extLst>
            </p:cNvPr>
            <p:cNvGrpSpPr/>
            <p:nvPr/>
          </p:nvGrpSpPr>
          <p:grpSpPr>
            <a:xfrm>
              <a:off x="2658936" y="3303270"/>
              <a:ext cx="897892" cy="797852"/>
              <a:chOff x="1927656" y="4188747"/>
              <a:chExt cx="576078" cy="511893"/>
            </a:xfrm>
          </p:grpSpPr>
          <p:sp>
            <p:nvSpPr>
              <p:cNvPr id="97" name="object 70">
                <a:extLst>
                  <a:ext uri="{FF2B5EF4-FFF2-40B4-BE49-F238E27FC236}">
                    <a16:creationId xmlns:a16="http://schemas.microsoft.com/office/drawing/2014/main" id="{AFF9606B-F902-40C9-B5C3-001229DEF1A1}"/>
                  </a:ext>
                </a:extLst>
              </p:cNvPr>
              <p:cNvSpPr/>
              <p:nvPr/>
            </p:nvSpPr>
            <p:spPr>
              <a:xfrm>
                <a:off x="1993272" y="4188747"/>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1"/>
              </a:solidFill>
            </p:spPr>
            <p:txBody>
              <a:bodyPr wrap="square" lIns="0" tIns="0" rIns="0" bIns="0" rtlCol="0"/>
              <a:lstStyle/>
              <a:p>
                <a:endParaRPr/>
              </a:p>
            </p:txBody>
          </p:sp>
          <p:sp>
            <p:nvSpPr>
              <p:cNvPr id="98" name="object 70">
                <a:extLst>
                  <a:ext uri="{FF2B5EF4-FFF2-40B4-BE49-F238E27FC236}">
                    <a16:creationId xmlns:a16="http://schemas.microsoft.com/office/drawing/2014/main" id="{F0A0B79E-D5F9-40BC-940E-8C748877CEAE}"/>
                  </a:ext>
                </a:extLst>
              </p:cNvPr>
              <p:cNvSpPr/>
              <p:nvPr/>
            </p:nvSpPr>
            <p:spPr>
              <a:xfrm flipH="1">
                <a:off x="2215501" y="4188747"/>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1"/>
              </a:solidFill>
            </p:spPr>
            <p:txBody>
              <a:bodyPr wrap="square" lIns="0" tIns="0" rIns="0" bIns="0" rtlCol="0"/>
              <a:lstStyle/>
              <a:p>
                <a:endParaRPr/>
              </a:p>
            </p:txBody>
          </p:sp>
          <p:sp>
            <p:nvSpPr>
              <p:cNvPr id="99" name="object 70">
                <a:extLst>
                  <a:ext uri="{FF2B5EF4-FFF2-40B4-BE49-F238E27FC236}">
                    <a16:creationId xmlns:a16="http://schemas.microsoft.com/office/drawing/2014/main" id="{708AD6DD-0966-4A2E-9C4C-8E7056E9D349}"/>
                  </a:ext>
                </a:extLst>
              </p:cNvPr>
              <p:cNvSpPr/>
              <p:nvPr/>
            </p:nvSpPr>
            <p:spPr>
              <a:xfrm rot="17988292">
                <a:off x="1891154" y="4375478"/>
                <a:ext cx="222617" cy="149613"/>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1"/>
              </a:solidFill>
            </p:spPr>
            <p:txBody>
              <a:bodyPr wrap="square" lIns="0" tIns="0" rIns="0" bIns="0" rtlCol="0"/>
              <a:lstStyle/>
              <a:p>
                <a:endParaRPr/>
              </a:p>
            </p:txBody>
          </p:sp>
          <p:sp>
            <p:nvSpPr>
              <p:cNvPr id="100" name="object 70">
                <a:extLst>
                  <a:ext uri="{FF2B5EF4-FFF2-40B4-BE49-F238E27FC236}">
                    <a16:creationId xmlns:a16="http://schemas.microsoft.com/office/drawing/2014/main" id="{4611BB5D-7911-4E29-80DF-22FF159DA95B}"/>
                  </a:ext>
                </a:extLst>
              </p:cNvPr>
              <p:cNvSpPr/>
              <p:nvPr/>
            </p:nvSpPr>
            <p:spPr>
              <a:xfrm rot="3611708" flipH="1">
                <a:off x="2317619" y="4375478"/>
                <a:ext cx="222617" cy="149613"/>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rgbClr val="174897"/>
              </a:solidFill>
            </p:spPr>
            <p:txBody>
              <a:bodyPr wrap="square" lIns="0" tIns="0" rIns="0" bIns="0" rtlCol="0"/>
              <a:lstStyle/>
              <a:p>
                <a:endParaRPr/>
              </a:p>
            </p:txBody>
          </p:sp>
          <p:sp>
            <p:nvSpPr>
              <p:cNvPr id="101" name="object 70">
                <a:extLst>
                  <a:ext uri="{FF2B5EF4-FFF2-40B4-BE49-F238E27FC236}">
                    <a16:creationId xmlns:a16="http://schemas.microsoft.com/office/drawing/2014/main" id="{3624F627-E531-400A-BD05-4F1AF2F95FD1}"/>
                  </a:ext>
                </a:extLst>
              </p:cNvPr>
              <p:cNvSpPr/>
              <p:nvPr/>
            </p:nvSpPr>
            <p:spPr>
              <a:xfrm flipV="1">
                <a:off x="1993272" y="4551026"/>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chemeClr val="accent4"/>
              </a:solidFill>
            </p:spPr>
            <p:txBody>
              <a:bodyPr wrap="square" lIns="0" tIns="0" rIns="0" bIns="0" rtlCol="0"/>
              <a:lstStyle/>
              <a:p>
                <a:endParaRPr/>
              </a:p>
            </p:txBody>
          </p:sp>
          <p:sp>
            <p:nvSpPr>
              <p:cNvPr id="102" name="object 70">
                <a:extLst>
                  <a:ext uri="{FF2B5EF4-FFF2-40B4-BE49-F238E27FC236}">
                    <a16:creationId xmlns:a16="http://schemas.microsoft.com/office/drawing/2014/main" id="{1CD2332F-A53E-4EEA-8172-0A625BFDC566}"/>
                  </a:ext>
                </a:extLst>
              </p:cNvPr>
              <p:cNvSpPr/>
              <p:nvPr/>
            </p:nvSpPr>
            <p:spPr>
              <a:xfrm flipH="1" flipV="1">
                <a:off x="2215501" y="4551026"/>
                <a:ext cx="222617" cy="149614"/>
              </a:xfrm>
              <a:custGeom>
                <a:avLst/>
                <a:gdLst/>
                <a:ahLst/>
                <a:cxnLst/>
                <a:rect l="l" t="t" r="r" b="b"/>
                <a:pathLst>
                  <a:path w="352425" h="236854">
                    <a:moveTo>
                      <a:pt x="352425" y="0"/>
                    </a:moveTo>
                    <a:lnTo>
                      <a:pt x="0" y="203466"/>
                    </a:lnTo>
                    <a:lnTo>
                      <a:pt x="57416" y="236600"/>
                    </a:lnTo>
                    <a:lnTo>
                      <a:pt x="352425" y="66281"/>
                    </a:lnTo>
                    <a:lnTo>
                      <a:pt x="352425" y="0"/>
                    </a:lnTo>
                    <a:close/>
                  </a:path>
                </a:pathLst>
              </a:custGeom>
              <a:solidFill>
                <a:srgbClr val="174897"/>
              </a:solidFill>
            </p:spPr>
            <p:txBody>
              <a:bodyPr wrap="square" lIns="0" tIns="0" rIns="0" bIns="0" rtlCol="0"/>
              <a:lstStyle/>
              <a:p>
                <a:endParaRPr/>
              </a:p>
            </p:txBody>
          </p:sp>
        </p:grpSp>
        <p:sp>
          <p:nvSpPr>
            <p:cNvPr id="95" name="Freeform: Shape 94">
              <a:extLst>
                <a:ext uri="{FF2B5EF4-FFF2-40B4-BE49-F238E27FC236}">
                  <a16:creationId xmlns:a16="http://schemas.microsoft.com/office/drawing/2014/main" id="{AD35444B-9AC3-4A6C-AE49-C0DBF2496AB6}"/>
                </a:ext>
              </a:extLst>
            </p:cNvPr>
            <p:cNvSpPr/>
            <p:nvPr/>
          </p:nvSpPr>
          <p:spPr>
            <a:xfrm rot="3377809">
              <a:off x="3024357" y="3333294"/>
              <a:ext cx="298030" cy="340395"/>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853440 w 853440"/>
                <a:gd name="connsiteY0" fmla="*/ 941070 h 941070"/>
                <a:gd name="connsiteX1" fmla="*/ 0 w 853440"/>
                <a:gd name="connsiteY1" fmla="*/ 419100 h 941070"/>
                <a:gd name="connsiteX2" fmla="*/ 847725 w 853440"/>
                <a:gd name="connsiteY2" fmla="*/ 0 h 941070"/>
                <a:gd name="connsiteX3" fmla="*/ 853440 w 853440"/>
                <a:gd name="connsiteY3" fmla="*/ 941070 h 941070"/>
                <a:gd name="connsiteX0" fmla="*/ 855345 w 855345"/>
                <a:gd name="connsiteY0" fmla="*/ 941070 h 941070"/>
                <a:gd name="connsiteX1" fmla="*/ 0 w 855345"/>
                <a:gd name="connsiteY1" fmla="*/ 419100 h 941070"/>
                <a:gd name="connsiteX2" fmla="*/ 849630 w 855345"/>
                <a:gd name="connsiteY2" fmla="*/ 0 h 941070"/>
                <a:gd name="connsiteX3" fmla="*/ 855345 w 855345"/>
                <a:gd name="connsiteY3" fmla="*/ 941070 h 941070"/>
                <a:gd name="connsiteX0" fmla="*/ 855345 w 857250"/>
                <a:gd name="connsiteY0" fmla="*/ 941070 h 941070"/>
                <a:gd name="connsiteX1" fmla="*/ 0 w 857250"/>
                <a:gd name="connsiteY1" fmla="*/ 419100 h 941070"/>
                <a:gd name="connsiteX2" fmla="*/ 857250 w 857250"/>
                <a:gd name="connsiteY2" fmla="*/ 0 h 941070"/>
                <a:gd name="connsiteX3" fmla="*/ 855345 w 857250"/>
                <a:gd name="connsiteY3" fmla="*/ 941070 h 941070"/>
                <a:gd name="connsiteX0" fmla="*/ 708282 w 710187"/>
                <a:gd name="connsiteY0" fmla="*/ 941070 h 941070"/>
                <a:gd name="connsiteX1" fmla="*/ 0 w 710187"/>
                <a:gd name="connsiteY1" fmla="*/ 434419 h 941070"/>
                <a:gd name="connsiteX2" fmla="*/ 710187 w 710187"/>
                <a:gd name="connsiteY2" fmla="*/ 0 h 941070"/>
                <a:gd name="connsiteX3" fmla="*/ 708282 w 710187"/>
                <a:gd name="connsiteY3" fmla="*/ 941070 h 941070"/>
                <a:gd name="connsiteX0" fmla="*/ 855345 w 857250"/>
                <a:gd name="connsiteY0" fmla="*/ 941070 h 941070"/>
                <a:gd name="connsiteX1" fmla="*/ 0 w 857250"/>
                <a:gd name="connsiteY1" fmla="*/ 422164 h 941070"/>
                <a:gd name="connsiteX2" fmla="*/ 857250 w 857250"/>
                <a:gd name="connsiteY2" fmla="*/ 0 h 941070"/>
                <a:gd name="connsiteX3" fmla="*/ 855345 w 857250"/>
                <a:gd name="connsiteY3" fmla="*/ 941070 h 941070"/>
                <a:gd name="connsiteX0" fmla="*/ 763430 w 765335"/>
                <a:gd name="connsiteY0" fmla="*/ 941070 h 941070"/>
                <a:gd name="connsiteX1" fmla="*/ 0 w 765335"/>
                <a:gd name="connsiteY1" fmla="*/ 393057 h 941070"/>
                <a:gd name="connsiteX2" fmla="*/ 765335 w 765335"/>
                <a:gd name="connsiteY2" fmla="*/ 0 h 941070"/>
                <a:gd name="connsiteX3" fmla="*/ 763430 w 765335"/>
                <a:gd name="connsiteY3" fmla="*/ 941070 h 941070"/>
                <a:gd name="connsiteX0" fmla="*/ 853813 w 855718"/>
                <a:gd name="connsiteY0" fmla="*/ 941070 h 941070"/>
                <a:gd name="connsiteX1" fmla="*/ 0 w 855718"/>
                <a:gd name="connsiteY1" fmla="*/ 422164 h 941070"/>
                <a:gd name="connsiteX2" fmla="*/ 855718 w 855718"/>
                <a:gd name="connsiteY2" fmla="*/ 0 h 941070"/>
                <a:gd name="connsiteX3" fmla="*/ 853813 w 855718"/>
                <a:gd name="connsiteY3" fmla="*/ 941070 h 941070"/>
                <a:gd name="connsiteX0" fmla="*/ 812451 w 855718"/>
                <a:gd name="connsiteY0" fmla="*/ 864475 h 864475"/>
                <a:gd name="connsiteX1" fmla="*/ 0 w 855718"/>
                <a:gd name="connsiteY1" fmla="*/ 422164 h 864475"/>
                <a:gd name="connsiteX2" fmla="*/ 855718 w 855718"/>
                <a:gd name="connsiteY2" fmla="*/ 0 h 864475"/>
                <a:gd name="connsiteX3" fmla="*/ 812451 w 855718"/>
                <a:gd name="connsiteY3" fmla="*/ 864475 h 864475"/>
                <a:gd name="connsiteX0" fmla="*/ 849217 w 855718"/>
                <a:gd name="connsiteY0" fmla="*/ 947198 h 947198"/>
                <a:gd name="connsiteX1" fmla="*/ 0 w 855718"/>
                <a:gd name="connsiteY1" fmla="*/ 422164 h 947198"/>
                <a:gd name="connsiteX2" fmla="*/ 855718 w 855718"/>
                <a:gd name="connsiteY2" fmla="*/ 0 h 947198"/>
                <a:gd name="connsiteX3" fmla="*/ 849217 w 855718"/>
                <a:gd name="connsiteY3" fmla="*/ 947198 h 947198"/>
                <a:gd name="connsiteX0" fmla="*/ 787343 w 855718"/>
                <a:gd name="connsiteY0" fmla="*/ 972099 h 972100"/>
                <a:gd name="connsiteX1" fmla="*/ 0 w 855718"/>
                <a:gd name="connsiteY1" fmla="*/ 422164 h 972100"/>
                <a:gd name="connsiteX2" fmla="*/ 855718 w 855718"/>
                <a:gd name="connsiteY2" fmla="*/ 0 h 972100"/>
                <a:gd name="connsiteX3" fmla="*/ 787343 w 855718"/>
                <a:gd name="connsiteY3" fmla="*/ 972099 h 972100"/>
                <a:gd name="connsiteX0" fmla="*/ 787343 w 849689"/>
                <a:gd name="connsiteY0" fmla="*/ 1003246 h 1003247"/>
                <a:gd name="connsiteX1" fmla="*/ 0 w 849689"/>
                <a:gd name="connsiteY1" fmla="*/ 453311 h 1003247"/>
                <a:gd name="connsiteX2" fmla="*/ 849689 w 849689"/>
                <a:gd name="connsiteY2" fmla="*/ 1 h 1003247"/>
                <a:gd name="connsiteX3" fmla="*/ 787343 w 849689"/>
                <a:gd name="connsiteY3" fmla="*/ 1003246 h 1003247"/>
                <a:gd name="connsiteX0" fmla="*/ 788851 w 851197"/>
                <a:gd name="connsiteY0" fmla="*/ 1003246 h 1003247"/>
                <a:gd name="connsiteX1" fmla="*/ 1 w 851197"/>
                <a:gd name="connsiteY1" fmla="*/ 445523 h 1003247"/>
                <a:gd name="connsiteX2" fmla="*/ 851197 w 851197"/>
                <a:gd name="connsiteY2" fmla="*/ 1 h 1003247"/>
                <a:gd name="connsiteX3" fmla="*/ 788851 w 851197"/>
                <a:gd name="connsiteY3" fmla="*/ 1003246 h 1003247"/>
              </a:gdLst>
              <a:ahLst/>
              <a:cxnLst>
                <a:cxn ang="0">
                  <a:pos x="connsiteX0" y="connsiteY0"/>
                </a:cxn>
                <a:cxn ang="0">
                  <a:pos x="connsiteX1" y="connsiteY1"/>
                </a:cxn>
                <a:cxn ang="0">
                  <a:pos x="connsiteX2" y="connsiteY2"/>
                </a:cxn>
                <a:cxn ang="0">
                  <a:pos x="connsiteX3" y="connsiteY3"/>
                </a:cxn>
              </a:cxnLst>
              <a:rect l="l" t="t" r="r" b="b"/>
              <a:pathLst>
                <a:path w="851197" h="1003247">
                  <a:moveTo>
                    <a:pt x="788851" y="1003246"/>
                  </a:moveTo>
                  <a:lnTo>
                    <a:pt x="1" y="445523"/>
                  </a:lnTo>
                  <a:lnTo>
                    <a:pt x="851197" y="1"/>
                  </a:lnTo>
                  <a:lnTo>
                    <a:pt x="788851" y="1003246"/>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Shape 95">
              <a:extLst>
                <a:ext uri="{FF2B5EF4-FFF2-40B4-BE49-F238E27FC236}">
                  <a16:creationId xmlns:a16="http://schemas.microsoft.com/office/drawing/2014/main" id="{F6B67963-0803-44BA-84EF-77EF6EB87B4B}"/>
                </a:ext>
              </a:extLst>
            </p:cNvPr>
            <p:cNvSpPr/>
            <p:nvPr/>
          </p:nvSpPr>
          <p:spPr>
            <a:xfrm rot="14176756">
              <a:off x="2885652" y="3729502"/>
              <a:ext cx="298030" cy="340395"/>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853440 w 853440"/>
                <a:gd name="connsiteY0" fmla="*/ 941070 h 941070"/>
                <a:gd name="connsiteX1" fmla="*/ 0 w 853440"/>
                <a:gd name="connsiteY1" fmla="*/ 419100 h 941070"/>
                <a:gd name="connsiteX2" fmla="*/ 847725 w 853440"/>
                <a:gd name="connsiteY2" fmla="*/ 0 h 941070"/>
                <a:gd name="connsiteX3" fmla="*/ 853440 w 853440"/>
                <a:gd name="connsiteY3" fmla="*/ 941070 h 941070"/>
                <a:gd name="connsiteX0" fmla="*/ 855345 w 855345"/>
                <a:gd name="connsiteY0" fmla="*/ 941070 h 941070"/>
                <a:gd name="connsiteX1" fmla="*/ 0 w 855345"/>
                <a:gd name="connsiteY1" fmla="*/ 419100 h 941070"/>
                <a:gd name="connsiteX2" fmla="*/ 849630 w 855345"/>
                <a:gd name="connsiteY2" fmla="*/ 0 h 941070"/>
                <a:gd name="connsiteX3" fmla="*/ 855345 w 855345"/>
                <a:gd name="connsiteY3" fmla="*/ 941070 h 941070"/>
                <a:gd name="connsiteX0" fmla="*/ 855345 w 857250"/>
                <a:gd name="connsiteY0" fmla="*/ 941070 h 941070"/>
                <a:gd name="connsiteX1" fmla="*/ 0 w 857250"/>
                <a:gd name="connsiteY1" fmla="*/ 419100 h 941070"/>
                <a:gd name="connsiteX2" fmla="*/ 857250 w 857250"/>
                <a:gd name="connsiteY2" fmla="*/ 0 h 941070"/>
                <a:gd name="connsiteX3" fmla="*/ 855345 w 857250"/>
                <a:gd name="connsiteY3" fmla="*/ 941070 h 941070"/>
                <a:gd name="connsiteX0" fmla="*/ 708282 w 710187"/>
                <a:gd name="connsiteY0" fmla="*/ 941070 h 941070"/>
                <a:gd name="connsiteX1" fmla="*/ 0 w 710187"/>
                <a:gd name="connsiteY1" fmla="*/ 434419 h 941070"/>
                <a:gd name="connsiteX2" fmla="*/ 710187 w 710187"/>
                <a:gd name="connsiteY2" fmla="*/ 0 h 941070"/>
                <a:gd name="connsiteX3" fmla="*/ 708282 w 710187"/>
                <a:gd name="connsiteY3" fmla="*/ 941070 h 941070"/>
                <a:gd name="connsiteX0" fmla="*/ 855345 w 857250"/>
                <a:gd name="connsiteY0" fmla="*/ 941070 h 941070"/>
                <a:gd name="connsiteX1" fmla="*/ 0 w 857250"/>
                <a:gd name="connsiteY1" fmla="*/ 422164 h 941070"/>
                <a:gd name="connsiteX2" fmla="*/ 857250 w 857250"/>
                <a:gd name="connsiteY2" fmla="*/ 0 h 941070"/>
                <a:gd name="connsiteX3" fmla="*/ 855345 w 857250"/>
                <a:gd name="connsiteY3" fmla="*/ 941070 h 941070"/>
                <a:gd name="connsiteX0" fmla="*/ 763430 w 765335"/>
                <a:gd name="connsiteY0" fmla="*/ 941070 h 941070"/>
                <a:gd name="connsiteX1" fmla="*/ 0 w 765335"/>
                <a:gd name="connsiteY1" fmla="*/ 393057 h 941070"/>
                <a:gd name="connsiteX2" fmla="*/ 765335 w 765335"/>
                <a:gd name="connsiteY2" fmla="*/ 0 h 941070"/>
                <a:gd name="connsiteX3" fmla="*/ 763430 w 765335"/>
                <a:gd name="connsiteY3" fmla="*/ 941070 h 941070"/>
                <a:gd name="connsiteX0" fmla="*/ 853813 w 855718"/>
                <a:gd name="connsiteY0" fmla="*/ 941070 h 941070"/>
                <a:gd name="connsiteX1" fmla="*/ 0 w 855718"/>
                <a:gd name="connsiteY1" fmla="*/ 422164 h 941070"/>
                <a:gd name="connsiteX2" fmla="*/ 855718 w 855718"/>
                <a:gd name="connsiteY2" fmla="*/ 0 h 941070"/>
                <a:gd name="connsiteX3" fmla="*/ 853813 w 855718"/>
                <a:gd name="connsiteY3" fmla="*/ 941070 h 941070"/>
                <a:gd name="connsiteX0" fmla="*/ 812451 w 855718"/>
                <a:gd name="connsiteY0" fmla="*/ 864475 h 864475"/>
                <a:gd name="connsiteX1" fmla="*/ 0 w 855718"/>
                <a:gd name="connsiteY1" fmla="*/ 422164 h 864475"/>
                <a:gd name="connsiteX2" fmla="*/ 855718 w 855718"/>
                <a:gd name="connsiteY2" fmla="*/ 0 h 864475"/>
                <a:gd name="connsiteX3" fmla="*/ 812451 w 855718"/>
                <a:gd name="connsiteY3" fmla="*/ 864475 h 864475"/>
                <a:gd name="connsiteX0" fmla="*/ 849217 w 855718"/>
                <a:gd name="connsiteY0" fmla="*/ 947198 h 947198"/>
                <a:gd name="connsiteX1" fmla="*/ 0 w 855718"/>
                <a:gd name="connsiteY1" fmla="*/ 422164 h 947198"/>
                <a:gd name="connsiteX2" fmla="*/ 855718 w 855718"/>
                <a:gd name="connsiteY2" fmla="*/ 0 h 947198"/>
                <a:gd name="connsiteX3" fmla="*/ 849217 w 855718"/>
                <a:gd name="connsiteY3" fmla="*/ 947198 h 947198"/>
                <a:gd name="connsiteX0" fmla="*/ 787343 w 855718"/>
                <a:gd name="connsiteY0" fmla="*/ 972099 h 972100"/>
                <a:gd name="connsiteX1" fmla="*/ 0 w 855718"/>
                <a:gd name="connsiteY1" fmla="*/ 422164 h 972100"/>
                <a:gd name="connsiteX2" fmla="*/ 855718 w 855718"/>
                <a:gd name="connsiteY2" fmla="*/ 0 h 972100"/>
                <a:gd name="connsiteX3" fmla="*/ 787343 w 855718"/>
                <a:gd name="connsiteY3" fmla="*/ 972099 h 972100"/>
                <a:gd name="connsiteX0" fmla="*/ 787343 w 849689"/>
                <a:gd name="connsiteY0" fmla="*/ 1003246 h 1003247"/>
                <a:gd name="connsiteX1" fmla="*/ 0 w 849689"/>
                <a:gd name="connsiteY1" fmla="*/ 453311 h 1003247"/>
                <a:gd name="connsiteX2" fmla="*/ 849689 w 849689"/>
                <a:gd name="connsiteY2" fmla="*/ 1 h 1003247"/>
                <a:gd name="connsiteX3" fmla="*/ 787343 w 849689"/>
                <a:gd name="connsiteY3" fmla="*/ 1003246 h 1003247"/>
                <a:gd name="connsiteX0" fmla="*/ 788851 w 851197"/>
                <a:gd name="connsiteY0" fmla="*/ 1003246 h 1003247"/>
                <a:gd name="connsiteX1" fmla="*/ 1 w 851197"/>
                <a:gd name="connsiteY1" fmla="*/ 445523 h 1003247"/>
                <a:gd name="connsiteX2" fmla="*/ 851197 w 851197"/>
                <a:gd name="connsiteY2" fmla="*/ 1 h 1003247"/>
                <a:gd name="connsiteX3" fmla="*/ 788851 w 851197"/>
                <a:gd name="connsiteY3" fmla="*/ 1003246 h 1003247"/>
              </a:gdLst>
              <a:ahLst/>
              <a:cxnLst>
                <a:cxn ang="0">
                  <a:pos x="connsiteX0" y="connsiteY0"/>
                </a:cxn>
                <a:cxn ang="0">
                  <a:pos x="connsiteX1" y="connsiteY1"/>
                </a:cxn>
                <a:cxn ang="0">
                  <a:pos x="connsiteX2" y="connsiteY2"/>
                </a:cxn>
                <a:cxn ang="0">
                  <a:pos x="connsiteX3" y="connsiteY3"/>
                </a:cxn>
              </a:cxnLst>
              <a:rect l="l" t="t" r="r" b="b"/>
              <a:pathLst>
                <a:path w="851197" h="1003247">
                  <a:moveTo>
                    <a:pt x="788851" y="1003246"/>
                  </a:moveTo>
                  <a:lnTo>
                    <a:pt x="1" y="445523"/>
                  </a:lnTo>
                  <a:lnTo>
                    <a:pt x="851197" y="1"/>
                  </a:lnTo>
                  <a:lnTo>
                    <a:pt x="788851" y="1003246"/>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Graphic 6" descr="Head with gears">
            <a:extLst>
              <a:ext uri="{FF2B5EF4-FFF2-40B4-BE49-F238E27FC236}">
                <a16:creationId xmlns:a16="http://schemas.microsoft.com/office/drawing/2014/main" id="{910A583F-65B5-476D-8C19-DF5DDCAB426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67699" y="4878325"/>
            <a:ext cx="385074" cy="385074"/>
          </a:xfrm>
          <a:prstGeom prst="rect">
            <a:avLst/>
          </a:prstGeom>
        </p:spPr>
      </p:pic>
      <p:pic>
        <p:nvPicPr>
          <p:cNvPr id="9" name="Graphic 8" descr="Database">
            <a:extLst>
              <a:ext uri="{FF2B5EF4-FFF2-40B4-BE49-F238E27FC236}">
                <a16:creationId xmlns:a16="http://schemas.microsoft.com/office/drawing/2014/main" id="{8457883F-6D63-472E-B647-887B85D6A96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667699" y="3802362"/>
            <a:ext cx="385074" cy="385074"/>
          </a:xfrm>
          <a:prstGeom prst="rect">
            <a:avLst/>
          </a:prstGeom>
        </p:spPr>
      </p:pic>
      <p:pic>
        <p:nvPicPr>
          <p:cNvPr id="11" name="Graphic 10" descr="Hourglass">
            <a:extLst>
              <a:ext uri="{FF2B5EF4-FFF2-40B4-BE49-F238E27FC236}">
                <a16:creationId xmlns:a16="http://schemas.microsoft.com/office/drawing/2014/main" id="{BA74D328-C4DA-4F2F-B6A7-BFB1F088D9B0}"/>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7699" y="5933638"/>
            <a:ext cx="385074" cy="385074"/>
          </a:xfrm>
          <a:prstGeom prst="rect">
            <a:avLst/>
          </a:prstGeom>
        </p:spPr>
      </p:pic>
    </p:spTree>
    <p:extLst>
      <p:ext uri="{BB962C8B-B14F-4D97-AF65-F5344CB8AC3E}">
        <p14:creationId xmlns:p14="http://schemas.microsoft.com/office/powerpoint/2010/main" val="3341734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erson sitting at a table using a computer&#10;&#10;Description automatically generated">
            <a:extLst>
              <a:ext uri="{FF2B5EF4-FFF2-40B4-BE49-F238E27FC236}">
                <a16:creationId xmlns:a16="http://schemas.microsoft.com/office/drawing/2014/main" id="{C87D2B94-9F85-4D2F-8436-4CE2A8DCC1C3}"/>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5" name="Rectangle 14">
            <a:extLst>
              <a:ext uri="{FF2B5EF4-FFF2-40B4-BE49-F238E27FC236}">
                <a16:creationId xmlns:a16="http://schemas.microsoft.com/office/drawing/2014/main" id="{0ACD6B58-C1D8-450F-8E28-A4CC36C60D37}"/>
              </a:ext>
            </a:extLst>
          </p:cNvPr>
          <p:cNvSpPr/>
          <p:nvPr/>
        </p:nvSpPr>
        <p:spPr>
          <a:xfrm>
            <a:off x="115961" y="313252"/>
            <a:ext cx="5185382" cy="3758005"/>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E5613D2-C688-45A1-8B62-2D96F37A72D1}"/>
              </a:ext>
            </a:extLst>
          </p:cNvPr>
          <p:cNvSpPr txBox="1">
            <a:spLocks/>
          </p:cNvSpPr>
          <p:nvPr/>
        </p:nvSpPr>
        <p:spPr>
          <a:xfrm>
            <a:off x="529605" y="1364838"/>
            <a:ext cx="4019247" cy="307777"/>
          </a:xfrm>
          <a:prstGeom prst="rect">
            <a:avLst/>
          </a:prstGeom>
          <a:noFill/>
        </p:spPr>
        <p:txBody>
          <a:bodyPr wrap="square" lIns="87750" rIns="87750" rtlCol="0">
            <a:noAutofit/>
          </a:bodyPr>
          <a:lstStyle/>
          <a:p>
            <a:r>
              <a:rPr lang="en-US" sz="1400" b="1" dirty="0">
                <a:solidFill>
                  <a:schemeClr val="bg1"/>
                </a:solidFill>
                <a:latin typeface="Arial" panose="020B0604020202020204" pitchFamily="34" charset="0"/>
                <a:ea typeface="Open Sans Light" panose="020B0306030504020204" pitchFamily="34" charset="0"/>
                <a:cs typeface="Arial" panose="020B0604020202020204" pitchFamily="34" charset="0"/>
              </a:rPr>
              <a:t>More Contents - TBD</a:t>
            </a:r>
          </a:p>
        </p:txBody>
      </p:sp>
      <p:sp>
        <p:nvSpPr>
          <p:cNvPr id="12" name="TextBox 11">
            <a:extLst>
              <a:ext uri="{FF2B5EF4-FFF2-40B4-BE49-F238E27FC236}">
                <a16:creationId xmlns:a16="http://schemas.microsoft.com/office/drawing/2014/main" id="{0BBE460C-57F6-4DF1-8338-F9A8A6B66BCB}"/>
              </a:ext>
            </a:extLst>
          </p:cNvPr>
          <p:cNvSpPr txBox="1">
            <a:spLocks/>
          </p:cNvSpPr>
          <p:nvPr/>
        </p:nvSpPr>
        <p:spPr>
          <a:xfrm>
            <a:off x="529605" y="808233"/>
            <a:ext cx="4019247" cy="492443"/>
          </a:xfrm>
          <a:prstGeom prst="rect">
            <a:avLst/>
          </a:prstGeom>
          <a:noFill/>
        </p:spPr>
        <p:txBody>
          <a:bodyPr wrap="square" lIns="87750" tIns="0" rIns="0" bIns="0" rtlCol="0">
            <a:noAutofit/>
          </a:bodyPr>
          <a:lstStyle/>
          <a:p>
            <a:r>
              <a:rPr lang="en-US" altLang="ko-KR" sz="3200" b="1" dirty="0">
                <a:solidFill>
                  <a:schemeClr val="accent1"/>
                </a:solidFill>
                <a:latin typeface="Arial" panose="020B0604020202020204" pitchFamily="34" charset="0"/>
                <a:cs typeface="Arial" panose="020B0604020202020204" pitchFamily="34" charset="0"/>
              </a:rPr>
              <a:t>TITLE</a:t>
            </a:r>
            <a:endParaRPr lang="ko-KR" altLang="en-US" sz="3200" b="1" dirty="0">
              <a:solidFill>
                <a:schemeClr val="accent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0CADB0FB-6D49-46D2-AFDD-802D5B6DB273}"/>
              </a:ext>
            </a:extLst>
          </p:cNvPr>
          <p:cNvGrpSpPr/>
          <p:nvPr/>
        </p:nvGrpSpPr>
        <p:grpSpPr>
          <a:xfrm rot="5400000">
            <a:off x="253918" y="927392"/>
            <a:ext cx="271154" cy="254124"/>
            <a:chOff x="531339" y="1241569"/>
            <a:chExt cx="508791" cy="476836"/>
          </a:xfrm>
        </p:grpSpPr>
        <p:sp>
          <p:nvSpPr>
            <p:cNvPr id="9" name="Isosceles Triangle 8">
              <a:extLst>
                <a:ext uri="{FF2B5EF4-FFF2-40B4-BE49-F238E27FC236}">
                  <a16:creationId xmlns:a16="http://schemas.microsoft.com/office/drawing/2014/main" id="{3D69507B-9CED-47AD-AD3E-BEFEB2651C32}"/>
                </a:ext>
              </a:extLst>
            </p:cNvPr>
            <p:cNvSpPr/>
            <p:nvPr/>
          </p:nvSpPr>
          <p:spPr>
            <a:xfrm>
              <a:off x="531339" y="1241569"/>
              <a:ext cx="508791" cy="476836"/>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a:extLst>
                <a:ext uri="{FF2B5EF4-FFF2-40B4-BE49-F238E27FC236}">
                  <a16:creationId xmlns:a16="http://schemas.microsoft.com/office/drawing/2014/main" id="{68F1765C-DD61-4A02-A078-8FD1802B3D61}"/>
                </a:ext>
              </a:extLst>
            </p:cNvPr>
            <p:cNvSpPr/>
            <p:nvPr/>
          </p:nvSpPr>
          <p:spPr>
            <a:xfrm>
              <a:off x="539989" y="1546955"/>
              <a:ext cx="491490" cy="171450"/>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8DFE8F2C-DCD5-4669-A20F-766B0C124772}"/>
                </a:ext>
              </a:extLst>
            </p:cNvPr>
            <p:cNvCxnSpPr>
              <a:stCxn id="9" idx="0"/>
              <a:endCxn id="13" idx="0"/>
            </p:cNvCxnSpPr>
            <p:nvPr/>
          </p:nvCxnSpPr>
          <p:spPr>
            <a:xfrm flipH="1">
              <a:off x="785734" y="1241569"/>
              <a:ext cx="1" cy="305386"/>
            </a:xfrm>
            <a:prstGeom prst="lin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595514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1E89C4A-C532-4CC4-91E9-9282F5A009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94" name="Rectangle 93">
            <a:extLst>
              <a:ext uri="{FF2B5EF4-FFF2-40B4-BE49-F238E27FC236}">
                <a16:creationId xmlns:a16="http://schemas.microsoft.com/office/drawing/2014/main" id="{EB29824C-508D-4304-B92D-0B08AFC48906}"/>
              </a:ext>
            </a:extLst>
          </p:cNvPr>
          <p:cNvSpPr/>
          <p:nvPr/>
        </p:nvSpPr>
        <p:spPr>
          <a:xfrm>
            <a:off x="87086" y="3774533"/>
            <a:ext cx="12104914" cy="3091588"/>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3">
            <a:extLst>
              <a:ext uri="{FF2B5EF4-FFF2-40B4-BE49-F238E27FC236}">
                <a16:creationId xmlns:a16="http://schemas.microsoft.com/office/drawing/2014/main" id="{C210E185-5B06-4B1F-ACF6-68C29535F312}"/>
              </a:ext>
            </a:extLst>
          </p:cNvPr>
          <p:cNvSpPr/>
          <p:nvPr/>
        </p:nvSpPr>
        <p:spPr>
          <a:xfrm>
            <a:off x="4477984" y="853440"/>
            <a:ext cx="2719229" cy="5033971"/>
          </a:xfrm>
          <a:custGeom>
            <a:avLst/>
            <a:gdLst/>
            <a:ahLst/>
            <a:cxnLst/>
            <a:rect l="l" t="t" r="r" b="b"/>
            <a:pathLst>
              <a:path w="3711575" h="6365240">
                <a:moveTo>
                  <a:pt x="3711232" y="1808429"/>
                </a:moveTo>
                <a:lnTo>
                  <a:pt x="0" y="1808429"/>
                </a:lnTo>
                <a:lnTo>
                  <a:pt x="0" y="6364833"/>
                </a:lnTo>
                <a:lnTo>
                  <a:pt x="3711232" y="6364833"/>
                </a:lnTo>
                <a:lnTo>
                  <a:pt x="3711232" y="1808429"/>
                </a:lnTo>
                <a:close/>
              </a:path>
              <a:path w="3711575" h="6365240">
                <a:moveTo>
                  <a:pt x="1855609" y="0"/>
                </a:moveTo>
                <a:lnTo>
                  <a:pt x="1806862" y="626"/>
                </a:lnTo>
                <a:lnTo>
                  <a:pt x="1758425" y="2495"/>
                </a:lnTo>
                <a:lnTo>
                  <a:pt x="1710313" y="5590"/>
                </a:lnTo>
                <a:lnTo>
                  <a:pt x="1662542" y="9898"/>
                </a:lnTo>
                <a:lnTo>
                  <a:pt x="1615127" y="15402"/>
                </a:lnTo>
                <a:lnTo>
                  <a:pt x="1568083" y="22088"/>
                </a:lnTo>
                <a:lnTo>
                  <a:pt x="1521426" y="29939"/>
                </a:lnTo>
                <a:lnTo>
                  <a:pt x="1475171" y="38940"/>
                </a:lnTo>
                <a:lnTo>
                  <a:pt x="1429334" y="49077"/>
                </a:lnTo>
                <a:lnTo>
                  <a:pt x="1383930" y="60333"/>
                </a:lnTo>
                <a:lnTo>
                  <a:pt x="1338974" y="72694"/>
                </a:lnTo>
                <a:lnTo>
                  <a:pt x="1294482" y="86144"/>
                </a:lnTo>
                <a:lnTo>
                  <a:pt x="1250468" y="100667"/>
                </a:lnTo>
                <a:lnTo>
                  <a:pt x="1206949" y="116250"/>
                </a:lnTo>
                <a:lnTo>
                  <a:pt x="1163940" y="132875"/>
                </a:lnTo>
                <a:lnTo>
                  <a:pt x="1121456" y="150528"/>
                </a:lnTo>
                <a:lnTo>
                  <a:pt x="1079512" y="169194"/>
                </a:lnTo>
                <a:lnTo>
                  <a:pt x="1038124" y="188856"/>
                </a:lnTo>
                <a:lnTo>
                  <a:pt x="997307" y="209501"/>
                </a:lnTo>
                <a:lnTo>
                  <a:pt x="957077" y="231112"/>
                </a:lnTo>
                <a:lnTo>
                  <a:pt x="917448" y="253674"/>
                </a:lnTo>
                <a:lnTo>
                  <a:pt x="878437" y="277172"/>
                </a:lnTo>
                <a:lnTo>
                  <a:pt x="840059" y="301590"/>
                </a:lnTo>
                <a:lnTo>
                  <a:pt x="802329" y="326914"/>
                </a:lnTo>
                <a:lnTo>
                  <a:pt x="765261" y="353127"/>
                </a:lnTo>
                <a:lnTo>
                  <a:pt x="728873" y="380215"/>
                </a:lnTo>
                <a:lnTo>
                  <a:pt x="693179" y="408161"/>
                </a:lnTo>
                <a:lnTo>
                  <a:pt x="658194" y="436952"/>
                </a:lnTo>
                <a:lnTo>
                  <a:pt x="623934" y="466571"/>
                </a:lnTo>
                <a:lnTo>
                  <a:pt x="590414" y="497004"/>
                </a:lnTo>
                <a:lnTo>
                  <a:pt x="557650" y="528234"/>
                </a:lnTo>
                <a:lnTo>
                  <a:pt x="525657" y="560246"/>
                </a:lnTo>
                <a:lnTo>
                  <a:pt x="494450" y="593026"/>
                </a:lnTo>
                <a:lnTo>
                  <a:pt x="464044" y="626558"/>
                </a:lnTo>
                <a:lnTo>
                  <a:pt x="434456" y="660826"/>
                </a:lnTo>
                <a:lnTo>
                  <a:pt x="405700" y="695815"/>
                </a:lnTo>
                <a:lnTo>
                  <a:pt x="377792" y="731510"/>
                </a:lnTo>
                <a:lnTo>
                  <a:pt x="350747" y="767895"/>
                </a:lnTo>
                <a:lnTo>
                  <a:pt x="324580" y="804956"/>
                </a:lnTo>
                <a:lnTo>
                  <a:pt x="299307" y="842677"/>
                </a:lnTo>
                <a:lnTo>
                  <a:pt x="274944" y="881041"/>
                </a:lnTo>
                <a:lnTo>
                  <a:pt x="251505" y="920036"/>
                </a:lnTo>
                <a:lnTo>
                  <a:pt x="229006" y="959644"/>
                </a:lnTo>
                <a:lnTo>
                  <a:pt x="207462" y="999850"/>
                </a:lnTo>
                <a:lnTo>
                  <a:pt x="186889" y="1040640"/>
                </a:lnTo>
                <a:lnTo>
                  <a:pt x="167302" y="1081997"/>
                </a:lnTo>
                <a:lnTo>
                  <a:pt x="148716" y="1123907"/>
                </a:lnTo>
                <a:lnTo>
                  <a:pt x="131147" y="1166354"/>
                </a:lnTo>
                <a:lnTo>
                  <a:pt x="114610" y="1209323"/>
                </a:lnTo>
                <a:lnTo>
                  <a:pt x="99121" y="1252798"/>
                </a:lnTo>
                <a:lnTo>
                  <a:pt x="84694" y="1296765"/>
                </a:lnTo>
                <a:lnTo>
                  <a:pt x="71346" y="1341207"/>
                </a:lnTo>
                <a:lnTo>
                  <a:pt x="59091" y="1386110"/>
                </a:lnTo>
                <a:lnTo>
                  <a:pt x="47946" y="1431458"/>
                </a:lnTo>
                <a:lnTo>
                  <a:pt x="37924" y="1477236"/>
                </a:lnTo>
                <a:lnTo>
                  <a:pt x="29043" y="1523428"/>
                </a:lnTo>
                <a:lnTo>
                  <a:pt x="21316" y="1570020"/>
                </a:lnTo>
                <a:lnTo>
                  <a:pt x="14759" y="1616995"/>
                </a:lnTo>
                <a:lnTo>
                  <a:pt x="9389" y="1664339"/>
                </a:lnTo>
                <a:lnTo>
                  <a:pt x="5220" y="1712036"/>
                </a:lnTo>
                <a:lnTo>
                  <a:pt x="2267" y="1760071"/>
                </a:lnTo>
                <a:lnTo>
                  <a:pt x="546" y="1808429"/>
                </a:lnTo>
                <a:lnTo>
                  <a:pt x="3710660" y="1808429"/>
                </a:lnTo>
                <a:lnTo>
                  <a:pt x="3708938" y="1760071"/>
                </a:lnTo>
                <a:lnTo>
                  <a:pt x="3705985" y="1712036"/>
                </a:lnTo>
                <a:lnTo>
                  <a:pt x="3701815" y="1664339"/>
                </a:lnTo>
                <a:lnTo>
                  <a:pt x="3696444" y="1616995"/>
                </a:lnTo>
                <a:lnTo>
                  <a:pt x="3689887" y="1570020"/>
                </a:lnTo>
                <a:lnTo>
                  <a:pt x="3682159" y="1523428"/>
                </a:lnTo>
                <a:lnTo>
                  <a:pt x="3673277" y="1477236"/>
                </a:lnTo>
                <a:lnTo>
                  <a:pt x="3663255" y="1431458"/>
                </a:lnTo>
                <a:lnTo>
                  <a:pt x="3652108" y="1386110"/>
                </a:lnTo>
                <a:lnTo>
                  <a:pt x="3639853" y="1341207"/>
                </a:lnTo>
                <a:lnTo>
                  <a:pt x="3626504" y="1296765"/>
                </a:lnTo>
                <a:lnTo>
                  <a:pt x="3612077" y="1252798"/>
                </a:lnTo>
                <a:lnTo>
                  <a:pt x="3596587" y="1209323"/>
                </a:lnTo>
                <a:lnTo>
                  <a:pt x="3580049" y="1166354"/>
                </a:lnTo>
                <a:lnTo>
                  <a:pt x="3562480" y="1123907"/>
                </a:lnTo>
                <a:lnTo>
                  <a:pt x="3543893" y="1081997"/>
                </a:lnTo>
                <a:lnTo>
                  <a:pt x="3524305" y="1040640"/>
                </a:lnTo>
                <a:lnTo>
                  <a:pt x="3503732" y="999850"/>
                </a:lnTo>
                <a:lnTo>
                  <a:pt x="3482187" y="959644"/>
                </a:lnTo>
                <a:lnTo>
                  <a:pt x="3459688" y="920036"/>
                </a:lnTo>
                <a:lnTo>
                  <a:pt x="3436248" y="881041"/>
                </a:lnTo>
                <a:lnTo>
                  <a:pt x="3411884" y="842677"/>
                </a:lnTo>
                <a:lnTo>
                  <a:pt x="3386611" y="804956"/>
                </a:lnTo>
                <a:lnTo>
                  <a:pt x="3360444" y="767895"/>
                </a:lnTo>
                <a:lnTo>
                  <a:pt x="3333398" y="731510"/>
                </a:lnTo>
                <a:lnTo>
                  <a:pt x="3305489" y="695815"/>
                </a:lnTo>
                <a:lnTo>
                  <a:pt x="3276733" y="660826"/>
                </a:lnTo>
                <a:lnTo>
                  <a:pt x="3247144" y="626558"/>
                </a:lnTo>
                <a:lnTo>
                  <a:pt x="3216739" y="593026"/>
                </a:lnTo>
                <a:lnTo>
                  <a:pt x="3185532" y="560246"/>
                </a:lnTo>
                <a:lnTo>
                  <a:pt x="3153538" y="528234"/>
                </a:lnTo>
                <a:lnTo>
                  <a:pt x="3120774" y="497004"/>
                </a:lnTo>
                <a:lnTo>
                  <a:pt x="3087254" y="466571"/>
                </a:lnTo>
                <a:lnTo>
                  <a:pt x="3052994" y="436952"/>
                </a:lnTo>
                <a:lnTo>
                  <a:pt x="3018009" y="408161"/>
                </a:lnTo>
                <a:lnTo>
                  <a:pt x="2982315" y="380215"/>
                </a:lnTo>
                <a:lnTo>
                  <a:pt x="2945927" y="353127"/>
                </a:lnTo>
                <a:lnTo>
                  <a:pt x="2908860" y="326914"/>
                </a:lnTo>
                <a:lnTo>
                  <a:pt x="2871130" y="301590"/>
                </a:lnTo>
                <a:lnTo>
                  <a:pt x="2832752" y="277172"/>
                </a:lnTo>
                <a:lnTo>
                  <a:pt x="2793741" y="253674"/>
                </a:lnTo>
                <a:lnTo>
                  <a:pt x="2754113" y="231112"/>
                </a:lnTo>
                <a:lnTo>
                  <a:pt x="2713884" y="209501"/>
                </a:lnTo>
                <a:lnTo>
                  <a:pt x="2673067" y="188856"/>
                </a:lnTo>
                <a:lnTo>
                  <a:pt x="2631680" y="169194"/>
                </a:lnTo>
                <a:lnTo>
                  <a:pt x="2589737" y="150528"/>
                </a:lnTo>
                <a:lnTo>
                  <a:pt x="2547254" y="132875"/>
                </a:lnTo>
                <a:lnTo>
                  <a:pt x="2504245" y="116250"/>
                </a:lnTo>
                <a:lnTo>
                  <a:pt x="2460727" y="100667"/>
                </a:lnTo>
                <a:lnTo>
                  <a:pt x="2416715" y="86144"/>
                </a:lnTo>
                <a:lnTo>
                  <a:pt x="2372224" y="72694"/>
                </a:lnTo>
                <a:lnTo>
                  <a:pt x="2327269" y="60333"/>
                </a:lnTo>
                <a:lnTo>
                  <a:pt x="2281866" y="49077"/>
                </a:lnTo>
                <a:lnTo>
                  <a:pt x="2236031" y="38940"/>
                </a:lnTo>
                <a:lnTo>
                  <a:pt x="2189778" y="29939"/>
                </a:lnTo>
                <a:lnTo>
                  <a:pt x="2143123" y="22088"/>
                </a:lnTo>
                <a:lnTo>
                  <a:pt x="2096081" y="15402"/>
                </a:lnTo>
                <a:lnTo>
                  <a:pt x="2048668" y="9898"/>
                </a:lnTo>
                <a:lnTo>
                  <a:pt x="2000899" y="5590"/>
                </a:lnTo>
                <a:lnTo>
                  <a:pt x="1952789" y="2495"/>
                </a:lnTo>
                <a:lnTo>
                  <a:pt x="1904354" y="626"/>
                </a:lnTo>
                <a:lnTo>
                  <a:pt x="1855609" y="0"/>
                </a:lnTo>
                <a:close/>
              </a:path>
            </a:pathLst>
          </a:custGeom>
          <a:gradFill>
            <a:gsLst>
              <a:gs pos="0">
                <a:schemeClr val="tx1">
                  <a:alpha val="48000"/>
                </a:schemeClr>
              </a:gs>
              <a:gs pos="100000">
                <a:schemeClr val="tx1">
                  <a:alpha val="72000"/>
                </a:schemeClr>
              </a:gs>
            </a:gsLst>
            <a:lin ang="5400000" scaled="1"/>
          </a:gradFill>
        </p:spPr>
        <p:txBody>
          <a:bodyPr wrap="square" lIns="0" tIns="0" rIns="0" bIns="0" rtlCol="0"/>
          <a:lstStyle/>
          <a:p>
            <a:endParaRPr/>
          </a:p>
        </p:txBody>
      </p:sp>
      <p:sp>
        <p:nvSpPr>
          <p:cNvPr id="47" name="Oval 46">
            <a:extLst>
              <a:ext uri="{FF2B5EF4-FFF2-40B4-BE49-F238E27FC236}">
                <a16:creationId xmlns:a16="http://schemas.microsoft.com/office/drawing/2014/main" id="{57E3EC92-085A-401F-8C4C-18067135A08D}"/>
              </a:ext>
            </a:extLst>
          </p:cNvPr>
          <p:cNvSpPr/>
          <p:nvPr/>
        </p:nvSpPr>
        <p:spPr>
          <a:xfrm>
            <a:off x="4020273" y="380137"/>
            <a:ext cx="3619092" cy="3619089"/>
          </a:xfrm>
          <a:prstGeom prst="ellipse">
            <a:avLst/>
          </a:prstGeom>
          <a:solidFill>
            <a:schemeClr val="accent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01B759A-D08B-4853-B9AA-BBC10DEF9F43}"/>
              </a:ext>
            </a:extLst>
          </p:cNvPr>
          <p:cNvSpPr>
            <a:spLocks/>
          </p:cNvSpPr>
          <p:nvPr/>
        </p:nvSpPr>
        <p:spPr>
          <a:xfrm>
            <a:off x="4831682" y="1191544"/>
            <a:ext cx="1996278" cy="1996276"/>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bject 40">
            <a:extLst>
              <a:ext uri="{FF2B5EF4-FFF2-40B4-BE49-F238E27FC236}">
                <a16:creationId xmlns:a16="http://schemas.microsoft.com/office/drawing/2014/main" id="{626A307B-E241-401A-89F2-B0366F0675C7}"/>
              </a:ext>
            </a:extLst>
          </p:cNvPr>
          <p:cNvSpPr/>
          <p:nvPr/>
        </p:nvSpPr>
        <p:spPr>
          <a:xfrm>
            <a:off x="3580892" y="5745863"/>
            <a:ext cx="4536676" cy="1011781"/>
          </a:xfrm>
          <a:prstGeom prst="round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pPr algn="ctr"/>
            <a:endParaRPr sz="180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A609FC2-4C7E-48B9-B52E-F290F9FE62BA}"/>
              </a:ext>
            </a:extLst>
          </p:cNvPr>
          <p:cNvSpPr txBox="1"/>
          <p:nvPr/>
        </p:nvSpPr>
        <p:spPr>
          <a:xfrm>
            <a:off x="3673505" y="5942874"/>
            <a:ext cx="4351451" cy="327077"/>
          </a:xfrm>
          <a:prstGeom prst="rect">
            <a:avLst/>
          </a:prstGeom>
          <a:noFill/>
        </p:spPr>
        <p:txBody>
          <a:bodyPr wrap="square" rtlCol="0">
            <a:spAutoFit/>
          </a:bodyPr>
          <a:lstStyle/>
          <a:p>
            <a:pPr algn="ctr">
              <a:lnSpc>
                <a:spcPct val="120000"/>
              </a:lnSpc>
            </a:pPr>
            <a:r>
              <a:rPr lang="en-US" sz="1400" spc="20" dirty="0">
                <a:solidFill>
                  <a:schemeClr val="bg1"/>
                </a:solidFill>
                <a:latin typeface="Arial" panose="020B0604020202020204" pitchFamily="34" charset="0"/>
                <a:ea typeface="Open Sans Light" panose="020B0306030504020204" pitchFamily="34" charset="0"/>
                <a:cs typeface="Arial" panose="020B0604020202020204" pitchFamily="34" charset="0"/>
              </a:rPr>
              <a:t>Website: </a:t>
            </a:r>
            <a:r>
              <a:rPr lang="en-US" sz="1400" spc="20" dirty="0">
                <a:solidFill>
                  <a:schemeClr val="bg1"/>
                </a:solidFill>
                <a:latin typeface="Arial" panose="020B0604020202020204" pitchFamily="34" charset="0"/>
                <a:ea typeface="Open Sans Light" panose="020B0306030504020204" pitchFamily="34" charset="0"/>
                <a:cs typeface="Arial" panose="020B0604020202020204" pitchFamily="34" charset="0"/>
                <a:hlinkClick r:id="rId5"/>
              </a:rPr>
              <a:t>www.tbd</a:t>
            </a:r>
            <a:r>
              <a:rPr lang="en-US" sz="1400" spc="20" dirty="0">
                <a:solidFill>
                  <a:schemeClr val="bg1"/>
                </a:solidFill>
                <a:latin typeface="Arial" panose="020B0604020202020204" pitchFamily="34" charset="0"/>
                <a:ea typeface="Open Sans Light" panose="020B0306030504020204" pitchFamily="34" charset="0"/>
                <a:cs typeface="Arial" panose="020B0604020202020204" pitchFamily="34" charset="0"/>
              </a:rPr>
              <a:t> or </a:t>
            </a:r>
            <a:r>
              <a:rPr lang="en-US" sz="1400" spc="20" dirty="0">
                <a:solidFill>
                  <a:schemeClr val="bg1"/>
                </a:solidFill>
                <a:latin typeface="Arial" panose="020B0604020202020204" pitchFamily="34" charset="0"/>
                <a:ea typeface="Open Sans Light" panose="020B0306030504020204" pitchFamily="34" charset="0"/>
                <a:cs typeface="Arial" panose="020B0604020202020204" pitchFamily="34" charset="0"/>
                <a:hlinkClick r:id="rId6"/>
              </a:rPr>
              <a:t>www.ibl.com</a:t>
            </a:r>
            <a:r>
              <a:rPr lang="en-US" sz="1400" spc="20" dirty="0">
                <a:solidFill>
                  <a:schemeClr val="bg1"/>
                </a:solidFill>
                <a:latin typeface="Arial" panose="020B0604020202020204" pitchFamily="34" charset="0"/>
                <a:ea typeface="Open Sans Light" panose="020B0306030504020204" pitchFamily="34" charset="0"/>
                <a:cs typeface="Arial" panose="020B0604020202020204" pitchFamily="34" charset="0"/>
              </a:rPr>
              <a:t>  </a:t>
            </a:r>
          </a:p>
        </p:txBody>
      </p:sp>
      <p:sp>
        <p:nvSpPr>
          <p:cNvPr id="101" name="TextBox 100">
            <a:extLst>
              <a:ext uri="{FF2B5EF4-FFF2-40B4-BE49-F238E27FC236}">
                <a16:creationId xmlns:a16="http://schemas.microsoft.com/office/drawing/2014/main" id="{CC0047AB-D055-40F0-9752-B488E541F270}"/>
              </a:ext>
            </a:extLst>
          </p:cNvPr>
          <p:cNvSpPr txBox="1"/>
          <p:nvPr/>
        </p:nvSpPr>
        <p:spPr>
          <a:xfrm>
            <a:off x="6454616" y="4064472"/>
            <a:ext cx="2160439" cy="1237903"/>
          </a:xfrm>
          <a:prstGeom prst="rect">
            <a:avLst/>
          </a:prstGeom>
          <a:noFill/>
        </p:spPr>
        <p:txBody>
          <a:bodyPr wrap="square" rtlCol="0">
            <a:noAutofit/>
          </a:bodyPr>
          <a:lstStyle/>
          <a:p>
            <a:pPr>
              <a:lnSpc>
                <a:spcPct val="120000"/>
              </a:lnSpc>
            </a:pPr>
            <a:r>
              <a:rPr lang="en-US" sz="1200" dirty="0">
                <a:solidFill>
                  <a:schemeClr val="bg1"/>
                </a:solidFill>
                <a:latin typeface="Arial" panose="020B0604020202020204" pitchFamily="34" charset="0"/>
                <a:ea typeface="Open Sans Light" panose="020B0306030504020204" pitchFamily="34" charset="0"/>
                <a:cs typeface="Arial" panose="020B0604020202020204" pitchFamily="34" charset="0"/>
              </a:rPr>
              <a:t>Email: </a:t>
            </a:r>
          </a:p>
        </p:txBody>
      </p:sp>
      <p:sp>
        <p:nvSpPr>
          <p:cNvPr id="102" name="TextBox 101">
            <a:extLst>
              <a:ext uri="{FF2B5EF4-FFF2-40B4-BE49-F238E27FC236}">
                <a16:creationId xmlns:a16="http://schemas.microsoft.com/office/drawing/2014/main" id="{780B9D1D-C6F0-4F77-8CA0-9AD5926C34DC}"/>
              </a:ext>
            </a:extLst>
          </p:cNvPr>
          <p:cNvSpPr txBox="1"/>
          <p:nvPr/>
        </p:nvSpPr>
        <p:spPr>
          <a:xfrm>
            <a:off x="2941575" y="4053586"/>
            <a:ext cx="2260149" cy="1237903"/>
          </a:xfrm>
          <a:prstGeom prst="rect">
            <a:avLst/>
          </a:prstGeom>
          <a:noFill/>
        </p:spPr>
        <p:txBody>
          <a:bodyPr wrap="square" rtlCol="0">
            <a:noAutofit/>
          </a:bodyPr>
          <a:lstStyle/>
          <a:p>
            <a:pPr algn="r">
              <a:lnSpc>
                <a:spcPct val="120000"/>
              </a:lnSpc>
            </a:pPr>
            <a:r>
              <a:rPr lang="en-US" sz="1200" dirty="0" err="1">
                <a:solidFill>
                  <a:schemeClr val="bg1"/>
                </a:solidFill>
                <a:latin typeface="Arial" panose="020B0604020202020204" pitchFamily="34" charset="0"/>
                <a:ea typeface="Open Sans Light" panose="020B0306030504020204" pitchFamily="34" charset="0"/>
                <a:cs typeface="Arial" panose="020B0604020202020204" pitchFamily="34" charset="0"/>
              </a:rPr>
              <a:t>xxxx</a:t>
            </a:r>
            <a:endParaRPr lang="en-US" sz="1200" spc="20"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id="{8A539320-74C3-4CAF-B407-AB8C25C507D5}"/>
              </a:ext>
            </a:extLst>
          </p:cNvPr>
          <p:cNvSpPr txBox="1"/>
          <p:nvPr/>
        </p:nvSpPr>
        <p:spPr>
          <a:xfrm>
            <a:off x="6454616" y="4630414"/>
            <a:ext cx="2160439" cy="1237903"/>
          </a:xfrm>
          <a:prstGeom prst="rect">
            <a:avLst/>
          </a:prstGeom>
          <a:noFill/>
        </p:spPr>
        <p:txBody>
          <a:bodyPr wrap="square" rtlCol="0">
            <a:noAutofit/>
          </a:bodyPr>
          <a:lstStyle/>
          <a:p>
            <a:pPr>
              <a:lnSpc>
                <a:spcPct val="120000"/>
              </a:lnSpc>
            </a:pPr>
            <a:r>
              <a:rPr lang="en-US" sz="1200" dirty="0">
                <a:solidFill>
                  <a:schemeClr val="bg1"/>
                </a:solidFill>
                <a:latin typeface="Arial" panose="020B0604020202020204" pitchFamily="34" charset="0"/>
                <a:ea typeface="Open Sans Light" panose="020B0306030504020204" pitchFamily="34" charset="0"/>
                <a:cs typeface="Arial" panose="020B0604020202020204" pitchFamily="34" charset="0"/>
              </a:rPr>
              <a:t>xxx</a:t>
            </a:r>
          </a:p>
        </p:txBody>
      </p:sp>
      <p:sp>
        <p:nvSpPr>
          <p:cNvPr id="114" name="TextBox 113">
            <a:extLst>
              <a:ext uri="{FF2B5EF4-FFF2-40B4-BE49-F238E27FC236}">
                <a16:creationId xmlns:a16="http://schemas.microsoft.com/office/drawing/2014/main" id="{EABBF123-D8C0-44AF-80F2-44875A9C8D4F}"/>
              </a:ext>
            </a:extLst>
          </p:cNvPr>
          <p:cNvSpPr txBox="1"/>
          <p:nvPr/>
        </p:nvSpPr>
        <p:spPr>
          <a:xfrm>
            <a:off x="2941575" y="4619528"/>
            <a:ext cx="2260149" cy="1237903"/>
          </a:xfrm>
          <a:prstGeom prst="rect">
            <a:avLst/>
          </a:prstGeom>
          <a:noFill/>
        </p:spPr>
        <p:txBody>
          <a:bodyPr wrap="square" rtlCol="0">
            <a:noAutofit/>
          </a:bodyPr>
          <a:lstStyle/>
          <a:p>
            <a:pPr algn="r">
              <a:lnSpc>
                <a:spcPct val="120000"/>
              </a:lnSpc>
            </a:pPr>
            <a:r>
              <a:rPr lang="en-US" sz="1200" dirty="0">
                <a:solidFill>
                  <a:schemeClr val="bg1"/>
                </a:solidFill>
                <a:latin typeface="Arial" panose="020B0604020202020204" pitchFamily="34" charset="0"/>
                <a:ea typeface="Open Sans Light" panose="020B0306030504020204" pitchFamily="34" charset="0"/>
                <a:cs typeface="Arial" panose="020B0604020202020204" pitchFamily="34" charset="0"/>
              </a:rPr>
              <a:t>xxx. </a:t>
            </a:r>
          </a:p>
        </p:txBody>
      </p:sp>
      <p:sp>
        <p:nvSpPr>
          <p:cNvPr id="96" name="TextBox 95">
            <a:extLst>
              <a:ext uri="{FF2B5EF4-FFF2-40B4-BE49-F238E27FC236}">
                <a16:creationId xmlns:a16="http://schemas.microsoft.com/office/drawing/2014/main" id="{A743BAF3-45EC-4D6C-A16D-48B66C83ACFB}"/>
              </a:ext>
            </a:extLst>
          </p:cNvPr>
          <p:cNvSpPr txBox="1"/>
          <p:nvPr/>
        </p:nvSpPr>
        <p:spPr>
          <a:xfrm>
            <a:off x="6454616" y="5196356"/>
            <a:ext cx="2160439" cy="1237903"/>
          </a:xfrm>
          <a:prstGeom prst="rect">
            <a:avLst/>
          </a:prstGeom>
          <a:noFill/>
        </p:spPr>
        <p:txBody>
          <a:bodyPr wrap="square" rtlCol="0">
            <a:noAutofit/>
          </a:bodyPr>
          <a:lstStyle/>
          <a:p>
            <a:pPr>
              <a:lnSpc>
                <a:spcPct val="120000"/>
              </a:lnSpc>
            </a:pPr>
            <a:r>
              <a:rPr lang="en-US" sz="1200" dirty="0" err="1">
                <a:solidFill>
                  <a:schemeClr val="bg1"/>
                </a:solidFill>
                <a:latin typeface="Arial" panose="020B0604020202020204" pitchFamily="34" charset="0"/>
                <a:ea typeface="Open Sans Light" panose="020B0306030504020204" pitchFamily="34" charset="0"/>
                <a:cs typeface="Arial" panose="020B0604020202020204" pitchFamily="34" charset="0"/>
              </a:rPr>
              <a:t>xxxxxx</a:t>
            </a:r>
            <a:endParaRPr lang="en-US" sz="1200"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DB6BE3B0-2A94-4D11-BE19-6662BAB22593}"/>
              </a:ext>
            </a:extLst>
          </p:cNvPr>
          <p:cNvSpPr txBox="1"/>
          <p:nvPr/>
        </p:nvSpPr>
        <p:spPr>
          <a:xfrm>
            <a:off x="2941575" y="5185470"/>
            <a:ext cx="2260149" cy="1237903"/>
          </a:xfrm>
          <a:prstGeom prst="rect">
            <a:avLst/>
          </a:prstGeom>
          <a:noFill/>
        </p:spPr>
        <p:txBody>
          <a:bodyPr wrap="square" rtlCol="0">
            <a:noAutofit/>
          </a:bodyPr>
          <a:lstStyle/>
          <a:p>
            <a:pPr algn="r">
              <a:lnSpc>
                <a:spcPct val="120000"/>
              </a:lnSpc>
            </a:pPr>
            <a:r>
              <a:rPr lang="en-US" sz="1200" dirty="0">
                <a:solidFill>
                  <a:schemeClr val="bg1"/>
                </a:solidFill>
                <a:latin typeface="Arial" panose="020B0604020202020204" pitchFamily="34" charset="0"/>
                <a:ea typeface="Open Sans Light" panose="020B0306030504020204" pitchFamily="34" charset="0"/>
                <a:cs typeface="Arial" panose="020B0604020202020204" pitchFamily="34" charset="0"/>
              </a:rPr>
              <a:t>xxx</a:t>
            </a:r>
          </a:p>
        </p:txBody>
      </p:sp>
      <p:sp>
        <p:nvSpPr>
          <p:cNvPr id="119" name="Oval 118">
            <a:extLst>
              <a:ext uri="{FF2B5EF4-FFF2-40B4-BE49-F238E27FC236}">
                <a16:creationId xmlns:a16="http://schemas.microsoft.com/office/drawing/2014/main" id="{ABE46493-5919-4931-984C-D7D3540004DD}"/>
              </a:ext>
            </a:extLst>
          </p:cNvPr>
          <p:cNvSpPr/>
          <p:nvPr/>
        </p:nvSpPr>
        <p:spPr>
          <a:xfrm>
            <a:off x="4493577" y="853441"/>
            <a:ext cx="2672484" cy="2672482"/>
          </a:xfrm>
          <a:prstGeom prst="ellipse">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0" name="Group 39">
            <a:extLst>
              <a:ext uri="{FF2B5EF4-FFF2-40B4-BE49-F238E27FC236}">
                <a16:creationId xmlns:a16="http://schemas.microsoft.com/office/drawing/2014/main" id="{F1B259C6-7319-4887-8A96-1F55918237A7}"/>
              </a:ext>
            </a:extLst>
          </p:cNvPr>
          <p:cNvGrpSpPr/>
          <p:nvPr/>
        </p:nvGrpSpPr>
        <p:grpSpPr>
          <a:xfrm rot="20382995" flipH="1">
            <a:off x="7337211" y="1812122"/>
            <a:ext cx="653152" cy="700869"/>
            <a:chOff x="4912444" y="672763"/>
            <a:chExt cx="5599880" cy="6008997"/>
          </a:xfrm>
        </p:grpSpPr>
        <p:sp>
          <p:nvSpPr>
            <p:cNvPr id="86" name="Isosceles Triangle 25">
              <a:extLst>
                <a:ext uri="{FF2B5EF4-FFF2-40B4-BE49-F238E27FC236}">
                  <a16:creationId xmlns:a16="http://schemas.microsoft.com/office/drawing/2014/main" id="{14C6DD56-DCA1-40B8-A7D1-7CA6E689332D}"/>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bject 29">
              <a:extLst>
                <a:ext uri="{FF2B5EF4-FFF2-40B4-BE49-F238E27FC236}">
                  <a16:creationId xmlns:a16="http://schemas.microsoft.com/office/drawing/2014/main" id="{A266C656-3E3B-47A5-B775-C13C8D6DEF01}"/>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88" name="object 33">
              <a:extLst>
                <a:ext uri="{FF2B5EF4-FFF2-40B4-BE49-F238E27FC236}">
                  <a16:creationId xmlns:a16="http://schemas.microsoft.com/office/drawing/2014/main" id="{6DEBF3BB-AC2C-45C6-B820-2CE56DE76202}"/>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89" name="Isosceles Triangle 25">
              <a:extLst>
                <a:ext uri="{FF2B5EF4-FFF2-40B4-BE49-F238E27FC236}">
                  <a16:creationId xmlns:a16="http://schemas.microsoft.com/office/drawing/2014/main" id="{EA28BBB6-B934-4D8C-9C4E-5E7690CCD606}"/>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Freeform: Shape 89">
              <a:extLst>
                <a:ext uri="{FF2B5EF4-FFF2-40B4-BE49-F238E27FC236}">
                  <a16:creationId xmlns:a16="http://schemas.microsoft.com/office/drawing/2014/main" id="{33198005-E4EF-416B-8920-C4DC7B17D07F}"/>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28">
              <a:extLst>
                <a:ext uri="{FF2B5EF4-FFF2-40B4-BE49-F238E27FC236}">
                  <a16:creationId xmlns:a16="http://schemas.microsoft.com/office/drawing/2014/main" id="{2F8692C5-572C-4B32-A4BC-0A809EFFB308}"/>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28">
              <a:extLst>
                <a:ext uri="{FF2B5EF4-FFF2-40B4-BE49-F238E27FC236}">
                  <a16:creationId xmlns:a16="http://schemas.microsoft.com/office/drawing/2014/main" id="{5C6BEDB4-4B4C-4CFB-B0E7-575E194F9101}"/>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64135206-26EA-40AE-8232-9042C6C02374}"/>
              </a:ext>
            </a:extLst>
          </p:cNvPr>
          <p:cNvGrpSpPr/>
          <p:nvPr/>
        </p:nvGrpSpPr>
        <p:grpSpPr>
          <a:xfrm rot="4545175" flipH="1">
            <a:off x="6880957" y="2558740"/>
            <a:ext cx="271317" cy="291138"/>
            <a:chOff x="4912444" y="672763"/>
            <a:chExt cx="5599880" cy="6008997"/>
          </a:xfrm>
        </p:grpSpPr>
        <p:sp>
          <p:nvSpPr>
            <p:cNvPr id="79" name="Isosceles Triangle 25">
              <a:extLst>
                <a:ext uri="{FF2B5EF4-FFF2-40B4-BE49-F238E27FC236}">
                  <a16:creationId xmlns:a16="http://schemas.microsoft.com/office/drawing/2014/main" id="{D18B746E-FE17-410B-8DDC-E82D8796CD9A}"/>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bject 29">
              <a:extLst>
                <a:ext uri="{FF2B5EF4-FFF2-40B4-BE49-F238E27FC236}">
                  <a16:creationId xmlns:a16="http://schemas.microsoft.com/office/drawing/2014/main" id="{209AF649-4FFE-4A2D-A499-5F05141AAC3E}"/>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81" name="object 33">
              <a:extLst>
                <a:ext uri="{FF2B5EF4-FFF2-40B4-BE49-F238E27FC236}">
                  <a16:creationId xmlns:a16="http://schemas.microsoft.com/office/drawing/2014/main" id="{285EE41C-0AB2-4A08-9F4A-659F60050AAE}"/>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82" name="Isosceles Triangle 25">
              <a:extLst>
                <a:ext uri="{FF2B5EF4-FFF2-40B4-BE49-F238E27FC236}">
                  <a16:creationId xmlns:a16="http://schemas.microsoft.com/office/drawing/2014/main" id="{5AEA4ED1-D0D8-4B97-A211-1AEF5022DCBA}"/>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Freeform: Shape 82">
              <a:extLst>
                <a:ext uri="{FF2B5EF4-FFF2-40B4-BE49-F238E27FC236}">
                  <a16:creationId xmlns:a16="http://schemas.microsoft.com/office/drawing/2014/main" id="{DE0C3542-82FB-4802-922C-5E724A1AABEE}"/>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28">
              <a:extLst>
                <a:ext uri="{FF2B5EF4-FFF2-40B4-BE49-F238E27FC236}">
                  <a16:creationId xmlns:a16="http://schemas.microsoft.com/office/drawing/2014/main" id="{BE2F0ED9-0726-44E3-8387-4C40C758EDE0}"/>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28">
              <a:extLst>
                <a:ext uri="{FF2B5EF4-FFF2-40B4-BE49-F238E27FC236}">
                  <a16:creationId xmlns:a16="http://schemas.microsoft.com/office/drawing/2014/main" id="{639335F4-4389-4752-81FB-8E7F49067BCF}"/>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1014652D-8BAF-48C8-830F-F22E60E8B6D4}"/>
              </a:ext>
            </a:extLst>
          </p:cNvPr>
          <p:cNvGrpSpPr/>
          <p:nvPr/>
        </p:nvGrpSpPr>
        <p:grpSpPr>
          <a:xfrm rot="20382995" flipH="1">
            <a:off x="7124744" y="2950682"/>
            <a:ext cx="424746" cy="455775"/>
            <a:chOff x="4912444" y="672763"/>
            <a:chExt cx="5599880" cy="6008997"/>
          </a:xfrm>
        </p:grpSpPr>
        <p:sp>
          <p:nvSpPr>
            <p:cNvPr id="43" name="Isosceles Triangle 25">
              <a:extLst>
                <a:ext uri="{FF2B5EF4-FFF2-40B4-BE49-F238E27FC236}">
                  <a16:creationId xmlns:a16="http://schemas.microsoft.com/office/drawing/2014/main" id="{3282DF8A-260C-439F-B467-58E82E14C111}"/>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bject 29">
              <a:extLst>
                <a:ext uri="{FF2B5EF4-FFF2-40B4-BE49-F238E27FC236}">
                  <a16:creationId xmlns:a16="http://schemas.microsoft.com/office/drawing/2014/main" id="{6D3620EF-E8E8-4C54-831B-B54BB76B7939}"/>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46" name="object 33">
              <a:extLst>
                <a:ext uri="{FF2B5EF4-FFF2-40B4-BE49-F238E27FC236}">
                  <a16:creationId xmlns:a16="http://schemas.microsoft.com/office/drawing/2014/main" id="{D3A0D282-D593-48E8-B17A-C5899830221F}"/>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75" name="Isosceles Triangle 25">
              <a:extLst>
                <a:ext uri="{FF2B5EF4-FFF2-40B4-BE49-F238E27FC236}">
                  <a16:creationId xmlns:a16="http://schemas.microsoft.com/office/drawing/2014/main" id="{BA735369-6FBE-4AAA-AB48-5997842F53E4}"/>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B63CB67A-B4E3-4696-A74A-10FFC750A25A}"/>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28">
              <a:extLst>
                <a:ext uri="{FF2B5EF4-FFF2-40B4-BE49-F238E27FC236}">
                  <a16:creationId xmlns:a16="http://schemas.microsoft.com/office/drawing/2014/main" id="{061885C3-5EDC-49F8-AC33-159B9774D76E}"/>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28">
              <a:extLst>
                <a:ext uri="{FF2B5EF4-FFF2-40B4-BE49-F238E27FC236}">
                  <a16:creationId xmlns:a16="http://schemas.microsoft.com/office/drawing/2014/main" id="{B9B89B2F-BE99-4193-B512-97F33273F31F}"/>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0" name="Straight Connector 9">
            <a:extLst>
              <a:ext uri="{FF2B5EF4-FFF2-40B4-BE49-F238E27FC236}">
                <a16:creationId xmlns:a16="http://schemas.microsoft.com/office/drawing/2014/main" id="{12BE261A-33D8-45B8-838F-E278AD428059}"/>
              </a:ext>
            </a:extLst>
          </p:cNvPr>
          <p:cNvCxnSpPr>
            <a:cxnSpLocks/>
            <a:stCxn id="73" idx="0"/>
            <a:endCxn id="8" idx="1"/>
          </p:cNvCxnSpPr>
          <p:nvPr/>
        </p:nvCxnSpPr>
        <p:spPr>
          <a:xfrm flipV="1">
            <a:off x="5568006" y="3222108"/>
            <a:ext cx="219985" cy="906565"/>
          </a:xfrm>
          <a:prstGeom prst="line">
            <a:avLst/>
          </a:prstGeom>
          <a:ln w="63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F31D231-E597-4BB3-8D41-E7179122CE57}"/>
              </a:ext>
            </a:extLst>
          </p:cNvPr>
          <p:cNvCxnSpPr>
            <a:cxnSpLocks/>
            <a:stCxn id="93" idx="0"/>
            <a:endCxn id="8" idx="7"/>
          </p:cNvCxnSpPr>
          <p:nvPr/>
        </p:nvCxnSpPr>
        <p:spPr>
          <a:xfrm flipH="1" flipV="1">
            <a:off x="5871647" y="3222108"/>
            <a:ext cx="265011" cy="906565"/>
          </a:xfrm>
          <a:prstGeom prst="line">
            <a:avLst/>
          </a:prstGeom>
          <a:ln w="63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3D9AAD-9168-4C4C-AE4D-A6776AA9FD11}"/>
              </a:ext>
            </a:extLst>
          </p:cNvPr>
          <p:cNvCxnSpPr>
            <a:cxnSpLocks/>
            <a:stCxn id="105" idx="0"/>
            <a:endCxn id="73" idx="4"/>
          </p:cNvCxnSpPr>
          <p:nvPr/>
        </p:nvCxnSpPr>
        <p:spPr>
          <a:xfrm flipV="1">
            <a:off x="5568006" y="4483336"/>
            <a:ext cx="0" cy="211279"/>
          </a:xfrm>
          <a:prstGeom prst="line">
            <a:avLst/>
          </a:prstGeom>
          <a:ln w="63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FF60339-C904-47E0-9743-1F03219C563A}"/>
              </a:ext>
            </a:extLst>
          </p:cNvPr>
          <p:cNvCxnSpPr>
            <a:cxnSpLocks/>
            <a:stCxn id="99" idx="0"/>
            <a:endCxn id="105" idx="4"/>
          </p:cNvCxnSpPr>
          <p:nvPr/>
        </p:nvCxnSpPr>
        <p:spPr>
          <a:xfrm flipV="1">
            <a:off x="5568006" y="5049278"/>
            <a:ext cx="0" cy="211279"/>
          </a:xfrm>
          <a:prstGeom prst="line">
            <a:avLst/>
          </a:prstGeom>
          <a:ln w="63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C954F3F-1CDF-41DC-B07B-1101609F6699}"/>
              </a:ext>
            </a:extLst>
          </p:cNvPr>
          <p:cNvCxnSpPr>
            <a:cxnSpLocks/>
            <a:stCxn id="110" idx="0"/>
            <a:endCxn id="108" idx="4"/>
          </p:cNvCxnSpPr>
          <p:nvPr/>
        </p:nvCxnSpPr>
        <p:spPr>
          <a:xfrm flipV="1">
            <a:off x="6136658" y="5049278"/>
            <a:ext cx="0" cy="211279"/>
          </a:xfrm>
          <a:prstGeom prst="line">
            <a:avLst/>
          </a:prstGeom>
          <a:ln w="63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54254FB-342B-454C-A7F5-987A66BA7DCD}"/>
              </a:ext>
            </a:extLst>
          </p:cNvPr>
          <p:cNvCxnSpPr>
            <a:cxnSpLocks/>
            <a:stCxn id="108" idx="0"/>
            <a:endCxn id="93" idx="4"/>
          </p:cNvCxnSpPr>
          <p:nvPr/>
        </p:nvCxnSpPr>
        <p:spPr>
          <a:xfrm flipV="1">
            <a:off x="6136658" y="4483336"/>
            <a:ext cx="0" cy="211279"/>
          </a:xfrm>
          <a:prstGeom prst="line">
            <a:avLst/>
          </a:prstGeom>
          <a:ln w="63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A37CB36C-814D-42B5-9643-299825EEFA28}"/>
              </a:ext>
            </a:extLst>
          </p:cNvPr>
          <p:cNvSpPr/>
          <p:nvPr/>
        </p:nvSpPr>
        <p:spPr>
          <a:xfrm>
            <a:off x="5959326" y="5260557"/>
            <a:ext cx="354663" cy="354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BF66458B-05AC-478A-804A-954FDA36EB76}"/>
              </a:ext>
            </a:extLst>
          </p:cNvPr>
          <p:cNvSpPr/>
          <p:nvPr/>
        </p:nvSpPr>
        <p:spPr>
          <a:xfrm>
            <a:off x="5390674" y="5260557"/>
            <a:ext cx="354663" cy="354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Graphic 33" descr="Share">
            <a:extLst>
              <a:ext uri="{FF2B5EF4-FFF2-40B4-BE49-F238E27FC236}">
                <a16:creationId xmlns:a16="http://schemas.microsoft.com/office/drawing/2014/main" id="{E5AFCD83-103B-4A9D-AF8D-0317A3FBBF5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450832" y="5320715"/>
            <a:ext cx="234346" cy="234346"/>
          </a:xfrm>
          <a:prstGeom prst="rect">
            <a:avLst/>
          </a:prstGeom>
        </p:spPr>
      </p:pic>
      <p:pic>
        <p:nvPicPr>
          <p:cNvPr id="68" name="Graphic 67" descr="Satellite dish">
            <a:extLst>
              <a:ext uri="{FF2B5EF4-FFF2-40B4-BE49-F238E27FC236}">
                <a16:creationId xmlns:a16="http://schemas.microsoft.com/office/drawing/2014/main" id="{49CC11CE-0A91-40B1-AB42-E065C921A7F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19484" y="5320715"/>
            <a:ext cx="234346" cy="234346"/>
          </a:xfrm>
          <a:prstGeom prst="rect">
            <a:avLst/>
          </a:prstGeom>
        </p:spPr>
      </p:pic>
      <p:sp>
        <p:nvSpPr>
          <p:cNvPr id="105" name="Oval 104">
            <a:extLst>
              <a:ext uri="{FF2B5EF4-FFF2-40B4-BE49-F238E27FC236}">
                <a16:creationId xmlns:a16="http://schemas.microsoft.com/office/drawing/2014/main" id="{D2437D87-2FBC-45B8-B592-254F6CAF7E5B}"/>
              </a:ext>
            </a:extLst>
          </p:cNvPr>
          <p:cNvSpPr/>
          <p:nvPr/>
        </p:nvSpPr>
        <p:spPr>
          <a:xfrm>
            <a:off x="5390674" y="4694615"/>
            <a:ext cx="354663" cy="354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Graphic 31" descr="Download from cloud">
            <a:extLst>
              <a:ext uri="{FF2B5EF4-FFF2-40B4-BE49-F238E27FC236}">
                <a16:creationId xmlns:a16="http://schemas.microsoft.com/office/drawing/2014/main" id="{AEF97AA1-9637-43DC-9F85-10BBA917F46D}"/>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450832" y="4754773"/>
            <a:ext cx="234346" cy="234346"/>
          </a:xfrm>
          <a:prstGeom prst="rect">
            <a:avLst/>
          </a:prstGeom>
        </p:spPr>
      </p:pic>
      <p:sp>
        <p:nvSpPr>
          <p:cNvPr id="108" name="Oval 107">
            <a:extLst>
              <a:ext uri="{FF2B5EF4-FFF2-40B4-BE49-F238E27FC236}">
                <a16:creationId xmlns:a16="http://schemas.microsoft.com/office/drawing/2014/main" id="{C2A72E4B-59E5-42E7-8D5E-76E423227AD5}"/>
              </a:ext>
            </a:extLst>
          </p:cNvPr>
          <p:cNvSpPr/>
          <p:nvPr/>
        </p:nvSpPr>
        <p:spPr>
          <a:xfrm>
            <a:off x="5959326" y="4694615"/>
            <a:ext cx="354663" cy="354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Graphic 35" descr="Satellite">
            <a:extLst>
              <a:ext uri="{FF2B5EF4-FFF2-40B4-BE49-F238E27FC236}">
                <a16:creationId xmlns:a16="http://schemas.microsoft.com/office/drawing/2014/main" id="{E9A7DD25-405E-4376-8BA8-0A86DFC6446C}"/>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019484" y="4754773"/>
            <a:ext cx="234346" cy="234346"/>
          </a:xfrm>
          <a:prstGeom prst="rect">
            <a:avLst/>
          </a:prstGeom>
        </p:spPr>
      </p:pic>
      <p:sp>
        <p:nvSpPr>
          <p:cNvPr id="73" name="Oval 72">
            <a:extLst>
              <a:ext uri="{FF2B5EF4-FFF2-40B4-BE49-F238E27FC236}">
                <a16:creationId xmlns:a16="http://schemas.microsoft.com/office/drawing/2014/main" id="{6F0D9B30-D595-4E88-816B-DB651E0349E0}"/>
              </a:ext>
            </a:extLst>
          </p:cNvPr>
          <p:cNvSpPr/>
          <p:nvPr/>
        </p:nvSpPr>
        <p:spPr>
          <a:xfrm>
            <a:off x="5390674" y="4128673"/>
            <a:ext cx="354663" cy="354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descr="Stamp">
            <a:extLst>
              <a:ext uri="{FF2B5EF4-FFF2-40B4-BE49-F238E27FC236}">
                <a16:creationId xmlns:a16="http://schemas.microsoft.com/office/drawing/2014/main" id="{D373368E-1D07-471A-8C41-101F18EF7F00}"/>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450832" y="4188831"/>
            <a:ext cx="234346" cy="234346"/>
          </a:xfrm>
          <a:prstGeom prst="rect">
            <a:avLst/>
          </a:prstGeom>
        </p:spPr>
      </p:pic>
      <p:sp>
        <p:nvSpPr>
          <p:cNvPr id="93" name="Oval 92">
            <a:extLst>
              <a:ext uri="{FF2B5EF4-FFF2-40B4-BE49-F238E27FC236}">
                <a16:creationId xmlns:a16="http://schemas.microsoft.com/office/drawing/2014/main" id="{EC2E55B7-0B89-48F3-A218-EFD6828A9511}"/>
              </a:ext>
            </a:extLst>
          </p:cNvPr>
          <p:cNvSpPr/>
          <p:nvPr/>
        </p:nvSpPr>
        <p:spPr>
          <a:xfrm>
            <a:off x="5959326" y="4128673"/>
            <a:ext cx="354663" cy="354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Graphic 29" descr="Envelope">
            <a:extLst>
              <a:ext uri="{FF2B5EF4-FFF2-40B4-BE49-F238E27FC236}">
                <a16:creationId xmlns:a16="http://schemas.microsoft.com/office/drawing/2014/main" id="{0A49318C-BD05-4FAF-9E9A-E67970738415}"/>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19484" y="4188831"/>
            <a:ext cx="234346" cy="234346"/>
          </a:xfrm>
          <a:prstGeom prst="rect">
            <a:avLst/>
          </a:prstGeom>
        </p:spPr>
      </p:pic>
      <p:sp>
        <p:nvSpPr>
          <p:cNvPr id="8" name="Oval 7">
            <a:extLst>
              <a:ext uri="{FF2B5EF4-FFF2-40B4-BE49-F238E27FC236}">
                <a16:creationId xmlns:a16="http://schemas.microsoft.com/office/drawing/2014/main" id="{BFC45503-37B3-4B98-8853-B8B445D5AC9D}"/>
              </a:ext>
            </a:extLst>
          </p:cNvPr>
          <p:cNvSpPr/>
          <p:nvPr/>
        </p:nvSpPr>
        <p:spPr>
          <a:xfrm flipV="1">
            <a:off x="5770665" y="3121126"/>
            <a:ext cx="118308" cy="118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Image result for network images">
            <a:extLst>
              <a:ext uri="{FF2B5EF4-FFF2-40B4-BE49-F238E27FC236}">
                <a16:creationId xmlns:a16="http://schemas.microsoft.com/office/drawing/2014/main" id="{15A1A993-EB3A-401A-A7F2-C390F64A6121}"/>
              </a:ext>
            </a:extLst>
          </p:cNvPr>
          <p:cNvPicPr>
            <a:picLocks noChangeArrowheads="1"/>
          </p:cNvPicPr>
          <p:nvPr/>
        </p:nvPicPr>
        <p:blipFill>
          <a:blip r:embed="rId19" cstate="email">
            <a:alphaModFix amt="57000"/>
            <a:duotone>
              <a:schemeClr val="accent2">
                <a:shade val="45000"/>
                <a:satMod val="135000"/>
              </a:schemeClr>
              <a:prstClr val="white"/>
            </a:duotone>
            <a:extLst>
              <a:ext uri="{BEBA8EAE-BF5A-486C-A8C5-ECC9F3942E4B}">
                <a14:imgProps xmlns:a14="http://schemas.microsoft.com/office/drawing/2010/main">
                  <a14:imgLayer r:embed="rId20">
                    <a14:imgEffect>
                      <a14:sharpenSoften amount="100000"/>
                    </a14:imgEffect>
                    <a14:imgEffect>
                      <a14:colorTemperature colorTemp="114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901965" y="1257300"/>
            <a:ext cx="1855708" cy="1855706"/>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
        <p:nvSpPr>
          <p:cNvPr id="49" name="Oval 48">
            <a:extLst>
              <a:ext uri="{FF2B5EF4-FFF2-40B4-BE49-F238E27FC236}">
                <a16:creationId xmlns:a16="http://schemas.microsoft.com/office/drawing/2014/main" id="{EB2F56DE-D2E8-442F-990C-B0929D124D33}"/>
              </a:ext>
            </a:extLst>
          </p:cNvPr>
          <p:cNvSpPr/>
          <p:nvPr/>
        </p:nvSpPr>
        <p:spPr>
          <a:xfrm>
            <a:off x="5206831" y="1566694"/>
            <a:ext cx="1245976" cy="1245976"/>
          </a:xfrm>
          <a:prstGeom prst="ellipse">
            <a:avLst/>
          </a:prstGeom>
          <a:solidFill>
            <a:schemeClr val="accent2"/>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0" name="Group 49">
            <a:extLst>
              <a:ext uri="{FF2B5EF4-FFF2-40B4-BE49-F238E27FC236}">
                <a16:creationId xmlns:a16="http://schemas.microsoft.com/office/drawing/2014/main" id="{888436F1-1114-49FD-90C8-36BC2FB8D855}"/>
              </a:ext>
            </a:extLst>
          </p:cNvPr>
          <p:cNvGrpSpPr/>
          <p:nvPr/>
        </p:nvGrpSpPr>
        <p:grpSpPr>
          <a:xfrm>
            <a:off x="5422308" y="1781320"/>
            <a:ext cx="815023" cy="816726"/>
            <a:chOff x="3290888" y="2108200"/>
            <a:chExt cx="2278062" cy="2282826"/>
          </a:xfrm>
          <a:solidFill>
            <a:schemeClr val="bg1"/>
          </a:solidFill>
        </p:grpSpPr>
        <p:sp>
          <p:nvSpPr>
            <p:cNvPr id="51" name="Freeform 343">
              <a:extLst>
                <a:ext uri="{FF2B5EF4-FFF2-40B4-BE49-F238E27FC236}">
                  <a16:creationId xmlns:a16="http://schemas.microsoft.com/office/drawing/2014/main" id="{ADC2DB37-2B36-4A2B-80D9-203CB65EF533}"/>
                </a:ext>
              </a:extLst>
            </p:cNvPr>
            <p:cNvSpPr>
              <a:spLocks noEditPoints="1"/>
            </p:cNvSpPr>
            <p:nvPr/>
          </p:nvSpPr>
          <p:spPr bwMode="auto">
            <a:xfrm>
              <a:off x="3654425" y="2473325"/>
              <a:ext cx="1554162" cy="1555750"/>
            </a:xfrm>
            <a:custGeom>
              <a:avLst/>
              <a:gdLst>
                <a:gd name="T0" fmla="*/ 413 w 414"/>
                <a:gd name="T1" fmla="*/ 301 h 413"/>
                <a:gd name="T2" fmla="*/ 413 w 414"/>
                <a:gd name="T3" fmla="*/ 60 h 413"/>
                <a:gd name="T4" fmla="*/ 354 w 414"/>
                <a:gd name="T5" fmla="*/ 0 h 413"/>
                <a:gd name="T6" fmla="*/ 207 w 414"/>
                <a:gd name="T7" fmla="*/ 0 h 413"/>
                <a:gd name="T8" fmla="*/ 60 w 414"/>
                <a:gd name="T9" fmla="*/ 0 h 413"/>
                <a:gd name="T10" fmla="*/ 46 w 414"/>
                <a:gd name="T11" fmla="*/ 1 h 413"/>
                <a:gd name="T12" fmla="*/ 0 w 414"/>
                <a:gd name="T13" fmla="*/ 61 h 413"/>
                <a:gd name="T14" fmla="*/ 0 w 414"/>
                <a:gd name="T15" fmla="*/ 352 h 413"/>
                <a:gd name="T16" fmla="*/ 61 w 414"/>
                <a:gd name="T17" fmla="*/ 413 h 413"/>
                <a:gd name="T18" fmla="*/ 354 w 414"/>
                <a:gd name="T19" fmla="*/ 413 h 413"/>
                <a:gd name="T20" fmla="*/ 413 w 414"/>
                <a:gd name="T21" fmla="*/ 354 h 413"/>
                <a:gd name="T22" fmla="*/ 413 w 414"/>
                <a:gd name="T23" fmla="*/ 301 h 413"/>
                <a:gd name="T24" fmla="*/ 360 w 414"/>
                <a:gd name="T25" fmla="*/ 326 h 413"/>
                <a:gd name="T26" fmla="*/ 328 w 414"/>
                <a:gd name="T27" fmla="*/ 358 h 413"/>
                <a:gd name="T28" fmla="*/ 87 w 414"/>
                <a:gd name="T29" fmla="*/ 358 h 413"/>
                <a:gd name="T30" fmla="*/ 57 w 414"/>
                <a:gd name="T31" fmla="*/ 327 h 413"/>
                <a:gd name="T32" fmla="*/ 57 w 414"/>
                <a:gd name="T33" fmla="*/ 85 h 413"/>
                <a:gd name="T34" fmla="*/ 87 w 414"/>
                <a:gd name="T35" fmla="*/ 54 h 413"/>
                <a:gd name="T36" fmla="*/ 210 w 414"/>
                <a:gd name="T37" fmla="*/ 54 h 413"/>
                <a:gd name="T38" fmla="*/ 328 w 414"/>
                <a:gd name="T39" fmla="*/ 54 h 413"/>
                <a:gd name="T40" fmla="*/ 360 w 414"/>
                <a:gd name="T41" fmla="*/ 86 h 413"/>
                <a:gd name="T42" fmla="*/ 360 w 414"/>
                <a:gd name="T43" fmla="*/ 326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4" h="413">
                  <a:moveTo>
                    <a:pt x="413" y="301"/>
                  </a:moveTo>
                  <a:cubicBezTo>
                    <a:pt x="413" y="221"/>
                    <a:pt x="414" y="140"/>
                    <a:pt x="413" y="60"/>
                  </a:cubicBezTo>
                  <a:cubicBezTo>
                    <a:pt x="413" y="24"/>
                    <a:pt x="390" y="0"/>
                    <a:pt x="354" y="0"/>
                  </a:cubicBezTo>
                  <a:cubicBezTo>
                    <a:pt x="305" y="0"/>
                    <a:pt x="256" y="0"/>
                    <a:pt x="207" y="0"/>
                  </a:cubicBezTo>
                  <a:cubicBezTo>
                    <a:pt x="158" y="0"/>
                    <a:pt x="109" y="0"/>
                    <a:pt x="60" y="0"/>
                  </a:cubicBezTo>
                  <a:cubicBezTo>
                    <a:pt x="55" y="0"/>
                    <a:pt x="51" y="0"/>
                    <a:pt x="46" y="1"/>
                  </a:cubicBezTo>
                  <a:cubicBezTo>
                    <a:pt x="18" y="7"/>
                    <a:pt x="0" y="30"/>
                    <a:pt x="0" y="61"/>
                  </a:cubicBezTo>
                  <a:cubicBezTo>
                    <a:pt x="0" y="158"/>
                    <a:pt x="0" y="255"/>
                    <a:pt x="0" y="352"/>
                  </a:cubicBezTo>
                  <a:cubicBezTo>
                    <a:pt x="0" y="390"/>
                    <a:pt x="24" y="413"/>
                    <a:pt x="61" y="413"/>
                  </a:cubicBezTo>
                  <a:cubicBezTo>
                    <a:pt x="159" y="413"/>
                    <a:pt x="256" y="413"/>
                    <a:pt x="354" y="413"/>
                  </a:cubicBezTo>
                  <a:cubicBezTo>
                    <a:pt x="389" y="413"/>
                    <a:pt x="413" y="389"/>
                    <a:pt x="413" y="354"/>
                  </a:cubicBezTo>
                  <a:cubicBezTo>
                    <a:pt x="414" y="336"/>
                    <a:pt x="413" y="319"/>
                    <a:pt x="413" y="301"/>
                  </a:cubicBezTo>
                  <a:close/>
                  <a:moveTo>
                    <a:pt x="360" y="326"/>
                  </a:moveTo>
                  <a:cubicBezTo>
                    <a:pt x="360" y="348"/>
                    <a:pt x="351" y="358"/>
                    <a:pt x="328" y="358"/>
                  </a:cubicBezTo>
                  <a:cubicBezTo>
                    <a:pt x="248" y="358"/>
                    <a:pt x="168" y="358"/>
                    <a:pt x="87" y="358"/>
                  </a:cubicBezTo>
                  <a:cubicBezTo>
                    <a:pt x="67" y="358"/>
                    <a:pt x="57" y="348"/>
                    <a:pt x="57" y="327"/>
                  </a:cubicBezTo>
                  <a:cubicBezTo>
                    <a:pt x="56" y="247"/>
                    <a:pt x="56" y="166"/>
                    <a:pt x="57" y="85"/>
                  </a:cubicBezTo>
                  <a:cubicBezTo>
                    <a:pt x="57" y="65"/>
                    <a:pt x="67" y="54"/>
                    <a:pt x="87" y="54"/>
                  </a:cubicBezTo>
                  <a:cubicBezTo>
                    <a:pt x="128" y="54"/>
                    <a:pt x="169" y="54"/>
                    <a:pt x="210" y="54"/>
                  </a:cubicBezTo>
                  <a:cubicBezTo>
                    <a:pt x="249" y="54"/>
                    <a:pt x="289" y="54"/>
                    <a:pt x="328" y="54"/>
                  </a:cubicBezTo>
                  <a:cubicBezTo>
                    <a:pt x="351" y="54"/>
                    <a:pt x="360" y="64"/>
                    <a:pt x="360" y="86"/>
                  </a:cubicBezTo>
                  <a:cubicBezTo>
                    <a:pt x="361" y="166"/>
                    <a:pt x="361" y="246"/>
                    <a:pt x="360"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2" name="Freeform 344">
              <a:extLst>
                <a:ext uri="{FF2B5EF4-FFF2-40B4-BE49-F238E27FC236}">
                  <a16:creationId xmlns:a16="http://schemas.microsoft.com/office/drawing/2014/main" id="{64B8B60C-9564-4049-8279-7FA850C060F8}"/>
                </a:ext>
              </a:extLst>
            </p:cNvPr>
            <p:cNvSpPr>
              <a:spLocks/>
            </p:cNvSpPr>
            <p:nvPr/>
          </p:nvSpPr>
          <p:spPr bwMode="auto">
            <a:xfrm>
              <a:off x="3290888" y="2717800"/>
              <a:ext cx="292100" cy="128588"/>
            </a:xfrm>
            <a:custGeom>
              <a:avLst/>
              <a:gdLst>
                <a:gd name="T0" fmla="*/ 78 w 78"/>
                <a:gd name="T1" fmla="*/ 18 h 34"/>
                <a:gd name="T2" fmla="*/ 63 w 78"/>
                <a:gd name="T3" fmla="*/ 34 h 34"/>
                <a:gd name="T4" fmla="*/ 16 w 78"/>
                <a:gd name="T5" fmla="*/ 34 h 34"/>
                <a:gd name="T6" fmla="*/ 0 w 78"/>
                <a:gd name="T7" fmla="*/ 18 h 34"/>
                <a:gd name="T8" fmla="*/ 0 w 78"/>
                <a:gd name="T9" fmla="*/ 15 h 34"/>
                <a:gd name="T10" fmla="*/ 16 w 78"/>
                <a:gd name="T11" fmla="*/ 0 h 34"/>
                <a:gd name="T12" fmla="*/ 63 w 78"/>
                <a:gd name="T13" fmla="*/ 0 h 34"/>
                <a:gd name="T14" fmla="*/ 78 w 78"/>
                <a:gd name="T15" fmla="*/ 15 h 34"/>
                <a:gd name="T16" fmla="*/ 78 w 78"/>
                <a:gd name="T17"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4">
                  <a:moveTo>
                    <a:pt x="78" y="18"/>
                  </a:moveTo>
                  <a:cubicBezTo>
                    <a:pt x="78" y="27"/>
                    <a:pt x="71" y="34"/>
                    <a:pt x="63" y="34"/>
                  </a:cubicBezTo>
                  <a:cubicBezTo>
                    <a:pt x="16" y="34"/>
                    <a:pt x="16" y="34"/>
                    <a:pt x="16" y="34"/>
                  </a:cubicBezTo>
                  <a:cubicBezTo>
                    <a:pt x="8" y="34"/>
                    <a:pt x="0" y="27"/>
                    <a:pt x="0" y="18"/>
                  </a:cubicBezTo>
                  <a:cubicBezTo>
                    <a:pt x="0" y="15"/>
                    <a:pt x="0" y="15"/>
                    <a:pt x="0" y="15"/>
                  </a:cubicBezTo>
                  <a:cubicBezTo>
                    <a:pt x="0" y="7"/>
                    <a:pt x="8" y="0"/>
                    <a:pt x="16" y="0"/>
                  </a:cubicBezTo>
                  <a:cubicBezTo>
                    <a:pt x="63" y="0"/>
                    <a:pt x="63" y="0"/>
                    <a:pt x="63" y="0"/>
                  </a:cubicBezTo>
                  <a:cubicBezTo>
                    <a:pt x="71" y="0"/>
                    <a:pt x="78" y="7"/>
                    <a:pt x="78" y="15"/>
                  </a:cubicBezTo>
                  <a:lnTo>
                    <a:pt x="7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3" name="Freeform 345">
              <a:extLst>
                <a:ext uri="{FF2B5EF4-FFF2-40B4-BE49-F238E27FC236}">
                  <a16:creationId xmlns:a16="http://schemas.microsoft.com/office/drawing/2014/main" id="{A3ABBCD6-1774-4ECF-A8C5-0F99A759EADE}"/>
                </a:ext>
              </a:extLst>
            </p:cNvPr>
            <p:cNvSpPr>
              <a:spLocks/>
            </p:cNvSpPr>
            <p:nvPr/>
          </p:nvSpPr>
          <p:spPr bwMode="auto">
            <a:xfrm>
              <a:off x="3290888" y="3030538"/>
              <a:ext cx="292100" cy="128588"/>
            </a:xfrm>
            <a:custGeom>
              <a:avLst/>
              <a:gdLst>
                <a:gd name="T0" fmla="*/ 78 w 78"/>
                <a:gd name="T1" fmla="*/ 18 h 34"/>
                <a:gd name="T2" fmla="*/ 63 w 78"/>
                <a:gd name="T3" fmla="*/ 34 h 34"/>
                <a:gd name="T4" fmla="*/ 16 w 78"/>
                <a:gd name="T5" fmla="*/ 34 h 34"/>
                <a:gd name="T6" fmla="*/ 0 w 78"/>
                <a:gd name="T7" fmla="*/ 18 h 34"/>
                <a:gd name="T8" fmla="*/ 0 w 78"/>
                <a:gd name="T9" fmla="*/ 16 h 34"/>
                <a:gd name="T10" fmla="*/ 16 w 78"/>
                <a:gd name="T11" fmla="*/ 0 h 34"/>
                <a:gd name="T12" fmla="*/ 63 w 78"/>
                <a:gd name="T13" fmla="*/ 0 h 34"/>
                <a:gd name="T14" fmla="*/ 78 w 78"/>
                <a:gd name="T15" fmla="*/ 16 h 34"/>
                <a:gd name="T16" fmla="*/ 78 w 78"/>
                <a:gd name="T17"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4">
                  <a:moveTo>
                    <a:pt x="78" y="18"/>
                  </a:moveTo>
                  <a:cubicBezTo>
                    <a:pt x="78" y="27"/>
                    <a:pt x="71" y="34"/>
                    <a:pt x="63" y="34"/>
                  </a:cubicBezTo>
                  <a:cubicBezTo>
                    <a:pt x="16" y="34"/>
                    <a:pt x="16" y="34"/>
                    <a:pt x="16" y="34"/>
                  </a:cubicBezTo>
                  <a:cubicBezTo>
                    <a:pt x="8" y="34"/>
                    <a:pt x="0" y="27"/>
                    <a:pt x="0" y="18"/>
                  </a:cubicBezTo>
                  <a:cubicBezTo>
                    <a:pt x="0" y="16"/>
                    <a:pt x="0" y="16"/>
                    <a:pt x="0" y="16"/>
                  </a:cubicBezTo>
                  <a:cubicBezTo>
                    <a:pt x="0" y="7"/>
                    <a:pt x="8" y="0"/>
                    <a:pt x="16" y="0"/>
                  </a:cubicBezTo>
                  <a:cubicBezTo>
                    <a:pt x="63" y="0"/>
                    <a:pt x="63" y="0"/>
                    <a:pt x="63" y="0"/>
                  </a:cubicBezTo>
                  <a:cubicBezTo>
                    <a:pt x="71" y="0"/>
                    <a:pt x="78" y="7"/>
                    <a:pt x="78" y="16"/>
                  </a:cubicBezTo>
                  <a:lnTo>
                    <a:pt x="7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4" name="Freeform 346">
              <a:extLst>
                <a:ext uri="{FF2B5EF4-FFF2-40B4-BE49-F238E27FC236}">
                  <a16:creationId xmlns:a16="http://schemas.microsoft.com/office/drawing/2014/main" id="{33F479C9-A1A6-41C0-9A1F-673E0ADCC98A}"/>
                </a:ext>
              </a:extLst>
            </p:cNvPr>
            <p:cNvSpPr>
              <a:spLocks/>
            </p:cNvSpPr>
            <p:nvPr/>
          </p:nvSpPr>
          <p:spPr bwMode="auto">
            <a:xfrm>
              <a:off x="3290888" y="3343275"/>
              <a:ext cx="292100" cy="131763"/>
            </a:xfrm>
            <a:custGeom>
              <a:avLst/>
              <a:gdLst>
                <a:gd name="T0" fmla="*/ 78 w 78"/>
                <a:gd name="T1" fmla="*/ 19 h 35"/>
                <a:gd name="T2" fmla="*/ 63 w 78"/>
                <a:gd name="T3" fmla="*/ 35 h 35"/>
                <a:gd name="T4" fmla="*/ 16 w 78"/>
                <a:gd name="T5" fmla="*/ 35 h 35"/>
                <a:gd name="T6" fmla="*/ 0 w 78"/>
                <a:gd name="T7" fmla="*/ 19 h 35"/>
                <a:gd name="T8" fmla="*/ 0 w 78"/>
                <a:gd name="T9" fmla="*/ 16 h 35"/>
                <a:gd name="T10" fmla="*/ 16 w 78"/>
                <a:gd name="T11" fmla="*/ 0 h 35"/>
                <a:gd name="T12" fmla="*/ 63 w 78"/>
                <a:gd name="T13" fmla="*/ 0 h 35"/>
                <a:gd name="T14" fmla="*/ 78 w 78"/>
                <a:gd name="T15" fmla="*/ 16 h 35"/>
                <a:gd name="T16" fmla="*/ 78 w 78"/>
                <a:gd name="T17"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5">
                  <a:moveTo>
                    <a:pt x="78" y="19"/>
                  </a:moveTo>
                  <a:cubicBezTo>
                    <a:pt x="78" y="28"/>
                    <a:pt x="71" y="35"/>
                    <a:pt x="63" y="35"/>
                  </a:cubicBezTo>
                  <a:cubicBezTo>
                    <a:pt x="16" y="35"/>
                    <a:pt x="16" y="35"/>
                    <a:pt x="16" y="35"/>
                  </a:cubicBezTo>
                  <a:cubicBezTo>
                    <a:pt x="8" y="35"/>
                    <a:pt x="0" y="28"/>
                    <a:pt x="0" y="19"/>
                  </a:cubicBezTo>
                  <a:cubicBezTo>
                    <a:pt x="0" y="16"/>
                    <a:pt x="0" y="16"/>
                    <a:pt x="0" y="16"/>
                  </a:cubicBezTo>
                  <a:cubicBezTo>
                    <a:pt x="0" y="8"/>
                    <a:pt x="8" y="0"/>
                    <a:pt x="16" y="0"/>
                  </a:cubicBezTo>
                  <a:cubicBezTo>
                    <a:pt x="63" y="0"/>
                    <a:pt x="63" y="0"/>
                    <a:pt x="63" y="0"/>
                  </a:cubicBezTo>
                  <a:cubicBezTo>
                    <a:pt x="71" y="0"/>
                    <a:pt x="78" y="8"/>
                    <a:pt x="78" y="16"/>
                  </a:cubicBezTo>
                  <a:lnTo>
                    <a:pt x="7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5" name="Freeform 347">
              <a:extLst>
                <a:ext uri="{FF2B5EF4-FFF2-40B4-BE49-F238E27FC236}">
                  <a16:creationId xmlns:a16="http://schemas.microsoft.com/office/drawing/2014/main" id="{948EE64E-17F7-4064-92F1-E1D13B754A5B}"/>
                </a:ext>
              </a:extLst>
            </p:cNvPr>
            <p:cNvSpPr>
              <a:spLocks/>
            </p:cNvSpPr>
            <p:nvPr/>
          </p:nvSpPr>
          <p:spPr bwMode="auto">
            <a:xfrm>
              <a:off x="3290888" y="3660775"/>
              <a:ext cx="292100" cy="127000"/>
            </a:xfrm>
            <a:custGeom>
              <a:avLst/>
              <a:gdLst>
                <a:gd name="T0" fmla="*/ 78 w 78"/>
                <a:gd name="T1" fmla="*/ 18 h 34"/>
                <a:gd name="T2" fmla="*/ 63 w 78"/>
                <a:gd name="T3" fmla="*/ 34 h 34"/>
                <a:gd name="T4" fmla="*/ 16 w 78"/>
                <a:gd name="T5" fmla="*/ 34 h 34"/>
                <a:gd name="T6" fmla="*/ 0 w 78"/>
                <a:gd name="T7" fmla="*/ 18 h 34"/>
                <a:gd name="T8" fmla="*/ 0 w 78"/>
                <a:gd name="T9" fmla="*/ 16 h 34"/>
                <a:gd name="T10" fmla="*/ 16 w 78"/>
                <a:gd name="T11" fmla="*/ 0 h 34"/>
                <a:gd name="T12" fmla="*/ 63 w 78"/>
                <a:gd name="T13" fmla="*/ 0 h 34"/>
                <a:gd name="T14" fmla="*/ 78 w 78"/>
                <a:gd name="T15" fmla="*/ 16 h 34"/>
                <a:gd name="T16" fmla="*/ 78 w 78"/>
                <a:gd name="T17"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4">
                  <a:moveTo>
                    <a:pt x="78" y="18"/>
                  </a:moveTo>
                  <a:cubicBezTo>
                    <a:pt x="78" y="27"/>
                    <a:pt x="71" y="34"/>
                    <a:pt x="63" y="34"/>
                  </a:cubicBezTo>
                  <a:cubicBezTo>
                    <a:pt x="16" y="34"/>
                    <a:pt x="16" y="34"/>
                    <a:pt x="16" y="34"/>
                  </a:cubicBezTo>
                  <a:cubicBezTo>
                    <a:pt x="8" y="34"/>
                    <a:pt x="0" y="27"/>
                    <a:pt x="0" y="18"/>
                  </a:cubicBezTo>
                  <a:cubicBezTo>
                    <a:pt x="0" y="16"/>
                    <a:pt x="0" y="16"/>
                    <a:pt x="0" y="16"/>
                  </a:cubicBezTo>
                  <a:cubicBezTo>
                    <a:pt x="0" y="7"/>
                    <a:pt x="8" y="0"/>
                    <a:pt x="16" y="0"/>
                  </a:cubicBezTo>
                  <a:cubicBezTo>
                    <a:pt x="63" y="0"/>
                    <a:pt x="63" y="0"/>
                    <a:pt x="63" y="0"/>
                  </a:cubicBezTo>
                  <a:cubicBezTo>
                    <a:pt x="71" y="0"/>
                    <a:pt x="78" y="7"/>
                    <a:pt x="78" y="16"/>
                  </a:cubicBezTo>
                  <a:lnTo>
                    <a:pt x="7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6" name="Freeform 348">
              <a:extLst>
                <a:ext uri="{FF2B5EF4-FFF2-40B4-BE49-F238E27FC236}">
                  <a16:creationId xmlns:a16="http://schemas.microsoft.com/office/drawing/2014/main" id="{5ED252D7-6FB1-46D5-A92D-0D307B795BFE}"/>
                </a:ext>
              </a:extLst>
            </p:cNvPr>
            <p:cNvSpPr>
              <a:spLocks/>
            </p:cNvSpPr>
            <p:nvPr/>
          </p:nvSpPr>
          <p:spPr bwMode="auto">
            <a:xfrm>
              <a:off x="5276850" y="2717800"/>
              <a:ext cx="292100" cy="128588"/>
            </a:xfrm>
            <a:custGeom>
              <a:avLst/>
              <a:gdLst>
                <a:gd name="T0" fmla="*/ 78 w 78"/>
                <a:gd name="T1" fmla="*/ 18 h 34"/>
                <a:gd name="T2" fmla="*/ 63 w 78"/>
                <a:gd name="T3" fmla="*/ 34 h 34"/>
                <a:gd name="T4" fmla="*/ 16 w 78"/>
                <a:gd name="T5" fmla="*/ 34 h 34"/>
                <a:gd name="T6" fmla="*/ 0 w 78"/>
                <a:gd name="T7" fmla="*/ 18 h 34"/>
                <a:gd name="T8" fmla="*/ 0 w 78"/>
                <a:gd name="T9" fmla="*/ 15 h 34"/>
                <a:gd name="T10" fmla="*/ 16 w 78"/>
                <a:gd name="T11" fmla="*/ 0 h 34"/>
                <a:gd name="T12" fmla="*/ 63 w 78"/>
                <a:gd name="T13" fmla="*/ 0 h 34"/>
                <a:gd name="T14" fmla="*/ 78 w 78"/>
                <a:gd name="T15" fmla="*/ 15 h 34"/>
                <a:gd name="T16" fmla="*/ 78 w 78"/>
                <a:gd name="T17"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4">
                  <a:moveTo>
                    <a:pt x="78" y="18"/>
                  </a:moveTo>
                  <a:cubicBezTo>
                    <a:pt x="78" y="27"/>
                    <a:pt x="71" y="34"/>
                    <a:pt x="63" y="34"/>
                  </a:cubicBezTo>
                  <a:cubicBezTo>
                    <a:pt x="16" y="34"/>
                    <a:pt x="16" y="34"/>
                    <a:pt x="16" y="34"/>
                  </a:cubicBezTo>
                  <a:cubicBezTo>
                    <a:pt x="7" y="34"/>
                    <a:pt x="0" y="27"/>
                    <a:pt x="0" y="18"/>
                  </a:cubicBezTo>
                  <a:cubicBezTo>
                    <a:pt x="0" y="15"/>
                    <a:pt x="0" y="15"/>
                    <a:pt x="0" y="15"/>
                  </a:cubicBezTo>
                  <a:cubicBezTo>
                    <a:pt x="0" y="7"/>
                    <a:pt x="7" y="0"/>
                    <a:pt x="16" y="0"/>
                  </a:cubicBezTo>
                  <a:cubicBezTo>
                    <a:pt x="63" y="0"/>
                    <a:pt x="63" y="0"/>
                    <a:pt x="63" y="0"/>
                  </a:cubicBezTo>
                  <a:cubicBezTo>
                    <a:pt x="71" y="0"/>
                    <a:pt x="78" y="7"/>
                    <a:pt x="78" y="15"/>
                  </a:cubicBezTo>
                  <a:lnTo>
                    <a:pt x="7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7" name="Freeform 349">
              <a:extLst>
                <a:ext uri="{FF2B5EF4-FFF2-40B4-BE49-F238E27FC236}">
                  <a16:creationId xmlns:a16="http://schemas.microsoft.com/office/drawing/2014/main" id="{10012F6D-856D-4F6D-AC42-8CB44FBC254E}"/>
                </a:ext>
              </a:extLst>
            </p:cNvPr>
            <p:cNvSpPr>
              <a:spLocks/>
            </p:cNvSpPr>
            <p:nvPr/>
          </p:nvSpPr>
          <p:spPr bwMode="auto">
            <a:xfrm>
              <a:off x="5276850" y="3030538"/>
              <a:ext cx="292100" cy="128588"/>
            </a:xfrm>
            <a:custGeom>
              <a:avLst/>
              <a:gdLst>
                <a:gd name="T0" fmla="*/ 78 w 78"/>
                <a:gd name="T1" fmla="*/ 18 h 34"/>
                <a:gd name="T2" fmla="*/ 63 w 78"/>
                <a:gd name="T3" fmla="*/ 34 h 34"/>
                <a:gd name="T4" fmla="*/ 16 w 78"/>
                <a:gd name="T5" fmla="*/ 34 h 34"/>
                <a:gd name="T6" fmla="*/ 0 w 78"/>
                <a:gd name="T7" fmla="*/ 18 h 34"/>
                <a:gd name="T8" fmla="*/ 0 w 78"/>
                <a:gd name="T9" fmla="*/ 16 h 34"/>
                <a:gd name="T10" fmla="*/ 16 w 78"/>
                <a:gd name="T11" fmla="*/ 0 h 34"/>
                <a:gd name="T12" fmla="*/ 63 w 78"/>
                <a:gd name="T13" fmla="*/ 0 h 34"/>
                <a:gd name="T14" fmla="*/ 78 w 78"/>
                <a:gd name="T15" fmla="*/ 16 h 34"/>
                <a:gd name="T16" fmla="*/ 78 w 78"/>
                <a:gd name="T17"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4">
                  <a:moveTo>
                    <a:pt x="78" y="18"/>
                  </a:moveTo>
                  <a:cubicBezTo>
                    <a:pt x="78" y="27"/>
                    <a:pt x="71" y="34"/>
                    <a:pt x="63" y="34"/>
                  </a:cubicBezTo>
                  <a:cubicBezTo>
                    <a:pt x="16" y="34"/>
                    <a:pt x="16" y="34"/>
                    <a:pt x="16" y="34"/>
                  </a:cubicBezTo>
                  <a:cubicBezTo>
                    <a:pt x="7" y="34"/>
                    <a:pt x="0" y="27"/>
                    <a:pt x="0" y="18"/>
                  </a:cubicBezTo>
                  <a:cubicBezTo>
                    <a:pt x="0" y="16"/>
                    <a:pt x="0" y="16"/>
                    <a:pt x="0" y="16"/>
                  </a:cubicBezTo>
                  <a:cubicBezTo>
                    <a:pt x="0" y="7"/>
                    <a:pt x="7" y="0"/>
                    <a:pt x="16" y="0"/>
                  </a:cubicBezTo>
                  <a:cubicBezTo>
                    <a:pt x="63" y="0"/>
                    <a:pt x="63" y="0"/>
                    <a:pt x="63" y="0"/>
                  </a:cubicBezTo>
                  <a:cubicBezTo>
                    <a:pt x="71" y="0"/>
                    <a:pt x="78" y="7"/>
                    <a:pt x="78" y="16"/>
                  </a:cubicBezTo>
                  <a:lnTo>
                    <a:pt x="7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8" name="Freeform 350">
              <a:extLst>
                <a:ext uri="{FF2B5EF4-FFF2-40B4-BE49-F238E27FC236}">
                  <a16:creationId xmlns:a16="http://schemas.microsoft.com/office/drawing/2014/main" id="{2B5FB565-21F4-4B53-9085-4863BD491D59}"/>
                </a:ext>
              </a:extLst>
            </p:cNvPr>
            <p:cNvSpPr>
              <a:spLocks/>
            </p:cNvSpPr>
            <p:nvPr/>
          </p:nvSpPr>
          <p:spPr bwMode="auto">
            <a:xfrm>
              <a:off x="5276850" y="3343275"/>
              <a:ext cx="292100" cy="131763"/>
            </a:xfrm>
            <a:custGeom>
              <a:avLst/>
              <a:gdLst>
                <a:gd name="T0" fmla="*/ 78 w 78"/>
                <a:gd name="T1" fmla="*/ 19 h 35"/>
                <a:gd name="T2" fmla="*/ 63 w 78"/>
                <a:gd name="T3" fmla="*/ 35 h 35"/>
                <a:gd name="T4" fmla="*/ 16 w 78"/>
                <a:gd name="T5" fmla="*/ 35 h 35"/>
                <a:gd name="T6" fmla="*/ 0 w 78"/>
                <a:gd name="T7" fmla="*/ 19 h 35"/>
                <a:gd name="T8" fmla="*/ 0 w 78"/>
                <a:gd name="T9" fmla="*/ 16 h 35"/>
                <a:gd name="T10" fmla="*/ 16 w 78"/>
                <a:gd name="T11" fmla="*/ 0 h 35"/>
                <a:gd name="T12" fmla="*/ 63 w 78"/>
                <a:gd name="T13" fmla="*/ 0 h 35"/>
                <a:gd name="T14" fmla="*/ 78 w 78"/>
                <a:gd name="T15" fmla="*/ 16 h 35"/>
                <a:gd name="T16" fmla="*/ 78 w 78"/>
                <a:gd name="T17"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5">
                  <a:moveTo>
                    <a:pt x="78" y="19"/>
                  </a:moveTo>
                  <a:cubicBezTo>
                    <a:pt x="78" y="28"/>
                    <a:pt x="71" y="35"/>
                    <a:pt x="63" y="35"/>
                  </a:cubicBezTo>
                  <a:cubicBezTo>
                    <a:pt x="16" y="35"/>
                    <a:pt x="16" y="35"/>
                    <a:pt x="16" y="35"/>
                  </a:cubicBezTo>
                  <a:cubicBezTo>
                    <a:pt x="7" y="35"/>
                    <a:pt x="0" y="28"/>
                    <a:pt x="0" y="19"/>
                  </a:cubicBezTo>
                  <a:cubicBezTo>
                    <a:pt x="0" y="16"/>
                    <a:pt x="0" y="16"/>
                    <a:pt x="0" y="16"/>
                  </a:cubicBezTo>
                  <a:cubicBezTo>
                    <a:pt x="0" y="8"/>
                    <a:pt x="7" y="0"/>
                    <a:pt x="16" y="0"/>
                  </a:cubicBezTo>
                  <a:cubicBezTo>
                    <a:pt x="63" y="0"/>
                    <a:pt x="63" y="0"/>
                    <a:pt x="63" y="0"/>
                  </a:cubicBezTo>
                  <a:cubicBezTo>
                    <a:pt x="71" y="0"/>
                    <a:pt x="78" y="8"/>
                    <a:pt x="78" y="16"/>
                  </a:cubicBezTo>
                  <a:lnTo>
                    <a:pt x="78"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9" name="Freeform 351">
              <a:extLst>
                <a:ext uri="{FF2B5EF4-FFF2-40B4-BE49-F238E27FC236}">
                  <a16:creationId xmlns:a16="http://schemas.microsoft.com/office/drawing/2014/main" id="{90A00142-21B5-4B78-B371-B72238F4D00D}"/>
                </a:ext>
              </a:extLst>
            </p:cNvPr>
            <p:cNvSpPr>
              <a:spLocks/>
            </p:cNvSpPr>
            <p:nvPr/>
          </p:nvSpPr>
          <p:spPr bwMode="auto">
            <a:xfrm>
              <a:off x="5276850" y="3660775"/>
              <a:ext cx="292100" cy="127000"/>
            </a:xfrm>
            <a:custGeom>
              <a:avLst/>
              <a:gdLst>
                <a:gd name="T0" fmla="*/ 78 w 78"/>
                <a:gd name="T1" fmla="*/ 18 h 34"/>
                <a:gd name="T2" fmla="*/ 63 w 78"/>
                <a:gd name="T3" fmla="*/ 34 h 34"/>
                <a:gd name="T4" fmla="*/ 16 w 78"/>
                <a:gd name="T5" fmla="*/ 34 h 34"/>
                <a:gd name="T6" fmla="*/ 0 w 78"/>
                <a:gd name="T7" fmla="*/ 18 h 34"/>
                <a:gd name="T8" fmla="*/ 0 w 78"/>
                <a:gd name="T9" fmla="*/ 16 h 34"/>
                <a:gd name="T10" fmla="*/ 16 w 78"/>
                <a:gd name="T11" fmla="*/ 0 h 34"/>
                <a:gd name="T12" fmla="*/ 63 w 78"/>
                <a:gd name="T13" fmla="*/ 0 h 34"/>
                <a:gd name="T14" fmla="*/ 78 w 78"/>
                <a:gd name="T15" fmla="*/ 16 h 34"/>
                <a:gd name="T16" fmla="*/ 78 w 78"/>
                <a:gd name="T17"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4">
                  <a:moveTo>
                    <a:pt x="78" y="18"/>
                  </a:moveTo>
                  <a:cubicBezTo>
                    <a:pt x="78" y="27"/>
                    <a:pt x="71" y="34"/>
                    <a:pt x="63" y="34"/>
                  </a:cubicBezTo>
                  <a:cubicBezTo>
                    <a:pt x="16" y="34"/>
                    <a:pt x="16" y="34"/>
                    <a:pt x="16" y="34"/>
                  </a:cubicBezTo>
                  <a:cubicBezTo>
                    <a:pt x="7" y="34"/>
                    <a:pt x="0" y="27"/>
                    <a:pt x="0" y="18"/>
                  </a:cubicBezTo>
                  <a:cubicBezTo>
                    <a:pt x="0" y="16"/>
                    <a:pt x="0" y="16"/>
                    <a:pt x="0" y="16"/>
                  </a:cubicBezTo>
                  <a:cubicBezTo>
                    <a:pt x="0" y="7"/>
                    <a:pt x="7" y="0"/>
                    <a:pt x="16" y="0"/>
                  </a:cubicBezTo>
                  <a:cubicBezTo>
                    <a:pt x="63" y="0"/>
                    <a:pt x="63" y="0"/>
                    <a:pt x="63" y="0"/>
                  </a:cubicBezTo>
                  <a:cubicBezTo>
                    <a:pt x="71" y="0"/>
                    <a:pt x="78" y="7"/>
                    <a:pt x="78" y="16"/>
                  </a:cubicBezTo>
                  <a:lnTo>
                    <a:pt x="7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0" name="Freeform 352">
              <a:extLst>
                <a:ext uri="{FF2B5EF4-FFF2-40B4-BE49-F238E27FC236}">
                  <a16:creationId xmlns:a16="http://schemas.microsoft.com/office/drawing/2014/main" id="{9CA30120-55B4-4C01-9BA8-742FC066783E}"/>
                </a:ext>
              </a:extLst>
            </p:cNvPr>
            <p:cNvSpPr>
              <a:spLocks/>
            </p:cNvSpPr>
            <p:nvPr/>
          </p:nvSpPr>
          <p:spPr bwMode="auto">
            <a:xfrm>
              <a:off x="4837113" y="2108200"/>
              <a:ext cx="128587" cy="293688"/>
            </a:xfrm>
            <a:custGeom>
              <a:avLst/>
              <a:gdLst>
                <a:gd name="T0" fmla="*/ 16 w 34"/>
                <a:gd name="T1" fmla="*/ 78 h 78"/>
                <a:gd name="T2" fmla="*/ 0 w 34"/>
                <a:gd name="T3" fmla="*/ 62 h 78"/>
                <a:gd name="T4" fmla="*/ 0 w 34"/>
                <a:gd name="T5" fmla="*/ 16 h 78"/>
                <a:gd name="T6" fmla="*/ 16 w 34"/>
                <a:gd name="T7" fmla="*/ 0 h 78"/>
                <a:gd name="T8" fmla="*/ 18 w 34"/>
                <a:gd name="T9" fmla="*/ 0 h 78"/>
                <a:gd name="T10" fmla="*/ 34 w 34"/>
                <a:gd name="T11" fmla="*/ 16 h 78"/>
                <a:gd name="T12" fmla="*/ 34 w 34"/>
                <a:gd name="T13" fmla="*/ 62 h 78"/>
                <a:gd name="T14" fmla="*/ 18 w 34"/>
                <a:gd name="T15" fmla="*/ 78 h 78"/>
                <a:gd name="T16" fmla="*/ 16 w 34"/>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8">
                  <a:moveTo>
                    <a:pt x="16" y="78"/>
                  </a:moveTo>
                  <a:cubicBezTo>
                    <a:pt x="7" y="78"/>
                    <a:pt x="0" y="71"/>
                    <a:pt x="0" y="62"/>
                  </a:cubicBezTo>
                  <a:cubicBezTo>
                    <a:pt x="0" y="16"/>
                    <a:pt x="0" y="16"/>
                    <a:pt x="0" y="16"/>
                  </a:cubicBezTo>
                  <a:cubicBezTo>
                    <a:pt x="0" y="7"/>
                    <a:pt x="7" y="0"/>
                    <a:pt x="16" y="0"/>
                  </a:cubicBezTo>
                  <a:cubicBezTo>
                    <a:pt x="18" y="0"/>
                    <a:pt x="18" y="0"/>
                    <a:pt x="18" y="0"/>
                  </a:cubicBezTo>
                  <a:cubicBezTo>
                    <a:pt x="27" y="0"/>
                    <a:pt x="34" y="7"/>
                    <a:pt x="34" y="16"/>
                  </a:cubicBezTo>
                  <a:cubicBezTo>
                    <a:pt x="34" y="62"/>
                    <a:pt x="34" y="62"/>
                    <a:pt x="34" y="62"/>
                  </a:cubicBezTo>
                  <a:cubicBezTo>
                    <a:pt x="34" y="71"/>
                    <a:pt x="27" y="78"/>
                    <a:pt x="18" y="78"/>
                  </a:cubicBezTo>
                  <a:lnTo>
                    <a:pt x="1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1" name="Freeform 353">
              <a:extLst>
                <a:ext uri="{FF2B5EF4-FFF2-40B4-BE49-F238E27FC236}">
                  <a16:creationId xmlns:a16="http://schemas.microsoft.com/office/drawing/2014/main" id="{C30C4086-9A1C-4B4D-8B4D-61725C9954F0}"/>
                </a:ext>
              </a:extLst>
            </p:cNvPr>
            <p:cNvSpPr>
              <a:spLocks/>
            </p:cNvSpPr>
            <p:nvPr/>
          </p:nvSpPr>
          <p:spPr bwMode="auto">
            <a:xfrm>
              <a:off x="4525963" y="2108200"/>
              <a:ext cx="127000" cy="293688"/>
            </a:xfrm>
            <a:custGeom>
              <a:avLst/>
              <a:gdLst>
                <a:gd name="T0" fmla="*/ 15 w 34"/>
                <a:gd name="T1" fmla="*/ 78 h 78"/>
                <a:gd name="T2" fmla="*/ 0 w 34"/>
                <a:gd name="T3" fmla="*/ 62 h 78"/>
                <a:gd name="T4" fmla="*/ 0 w 34"/>
                <a:gd name="T5" fmla="*/ 16 h 78"/>
                <a:gd name="T6" fmla="*/ 15 w 34"/>
                <a:gd name="T7" fmla="*/ 0 h 78"/>
                <a:gd name="T8" fmla="*/ 18 w 34"/>
                <a:gd name="T9" fmla="*/ 0 h 78"/>
                <a:gd name="T10" fmla="*/ 34 w 34"/>
                <a:gd name="T11" fmla="*/ 16 h 78"/>
                <a:gd name="T12" fmla="*/ 34 w 34"/>
                <a:gd name="T13" fmla="*/ 62 h 78"/>
                <a:gd name="T14" fmla="*/ 18 w 34"/>
                <a:gd name="T15" fmla="*/ 78 h 78"/>
                <a:gd name="T16" fmla="*/ 15 w 34"/>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8">
                  <a:moveTo>
                    <a:pt x="15" y="78"/>
                  </a:moveTo>
                  <a:cubicBezTo>
                    <a:pt x="7" y="78"/>
                    <a:pt x="0" y="71"/>
                    <a:pt x="0" y="62"/>
                  </a:cubicBezTo>
                  <a:cubicBezTo>
                    <a:pt x="0" y="16"/>
                    <a:pt x="0" y="16"/>
                    <a:pt x="0" y="16"/>
                  </a:cubicBezTo>
                  <a:cubicBezTo>
                    <a:pt x="0" y="7"/>
                    <a:pt x="7" y="0"/>
                    <a:pt x="15" y="0"/>
                  </a:cubicBezTo>
                  <a:cubicBezTo>
                    <a:pt x="18" y="0"/>
                    <a:pt x="18" y="0"/>
                    <a:pt x="18" y="0"/>
                  </a:cubicBezTo>
                  <a:cubicBezTo>
                    <a:pt x="27" y="0"/>
                    <a:pt x="34" y="7"/>
                    <a:pt x="34" y="16"/>
                  </a:cubicBezTo>
                  <a:cubicBezTo>
                    <a:pt x="34" y="62"/>
                    <a:pt x="34" y="62"/>
                    <a:pt x="34" y="62"/>
                  </a:cubicBezTo>
                  <a:cubicBezTo>
                    <a:pt x="34" y="71"/>
                    <a:pt x="27" y="78"/>
                    <a:pt x="18" y="78"/>
                  </a:cubicBezTo>
                  <a:lnTo>
                    <a:pt x="15"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2" name="Freeform 354">
              <a:extLst>
                <a:ext uri="{FF2B5EF4-FFF2-40B4-BE49-F238E27FC236}">
                  <a16:creationId xmlns:a16="http://schemas.microsoft.com/office/drawing/2014/main" id="{E0A55FEA-37CA-4CB3-A5D8-B26F18632E3D}"/>
                </a:ext>
              </a:extLst>
            </p:cNvPr>
            <p:cNvSpPr>
              <a:spLocks/>
            </p:cNvSpPr>
            <p:nvPr/>
          </p:nvSpPr>
          <p:spPr bwMode="auto">
            <a:xfrm>
              <a:off x="4210050" y="2108200"/>
              <a:ext cx="128587" cy="293688"/>
            </a:xfrm>
            <a:custGeom>
              <a:avLst/>
              <a:gdLst>
                <a:gd name="T0" fmla="*/ 16 w 34"/>
                <a:gd name="T1" fmla="*/ 78 h 78"/>
                <a:gd name="T2" fmla="*/ 0 w 34"/>
                <a:gd name="T3" fmla="*/ 62 h 78"/>
                <a:gd name="T4" fmla="*/ 0 w 34"/>
                <a:gd name="T5" fmla="*/ 16 h 78"/>
                <a:gd name="T6" fmla="*/ 16 w 34"/>
                <a:gd name="T7" fmla="*/ 0 h 78"/>
                <a:gd name="T8" fmla="*/ 18 w 34"/>
                <a:gd name="T9" fmla="*/ 0 h 78"/>
                <a:gd name="T10" fmla="*/ 34 w 34"/>
                <a:gd name="T11" fmla="*/ 16 h 78"/>
                <a:gd name="T12" fmla="*/ 34 w 34"/>
                <a:gd name="T13" fmla="*/ 62 h 78"/>
                <a:gd name="T14" fmla="*/ 18 w 34"/>
                <a:gd name="T15" fmla="*/ 78 h 78"/>
                <a:gd name="T16" fmla="*/ 16 w 34"/>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8">
                  <a:moveTo>
                    <a:pt x="16" y="78"/>
                  </a:moveTo>
                  <a:cubicBezTo>
                    <a:pt x="7" y="78"/>
                    <a:pt x="0" y="71"/>
                    <a:pt x="0" y="62"/>
                  </a:cubicBezTo>
                  <a:cubicBezTo>
                    <a:pt x="0" y="16"/>
                    <a:pt x="0" y="16"/>
                    <a:pt x="0" y="16"/>
                  </a:cubicBezTo>
                  <a:cubicBezTo>
                    <a:pt x="0" y="7"/>
                    <a:pt x="7" y="0"/>
                    <a:pt x="16" y="0"/>
                  </a:cubicBezTo>
                  <a:cubicBezTo>
                    <a:pt x="18" y="0"/>
                    <a:pt x="18" y="0"/>
                    <a:pt x="18" y="0"/>
                  </a:cubicBezTo>
                  <a:cubicBezTo>
                    <a:pt x="27" y="0"/>
                    <a:pt x="34" y="7"/>
                    <a:pt x="34" y="16"/>
                  </a:cubicBezTo>
                  <a:cubicBezTo>
                    <a:pt x="34" y="62"/>
                    <a:pt x="34" y="62"/>
                    <a:pt x="34" y="62"/>
                  </a:cubicBezTo>
                  <a:cubicBezTo>
                    <a:pt x="34" y="71"/>
                    <a:pt x="27" y="78"/>
                    <a:pt x="18" y="78"/>
                  </a:cubicBezTo>
                  <a:lnTo>
                    <a:pt x="1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3" name="Freeform 355">
              <a:extLst>
                <a:ext uri="{FF2B5EF4-FFF2-40B4-BE49-F238E27FC236}">
                  <a16:creationId xmlns:a16="http://schemas.microsoft.com/office/drawing/2014/main" id="{FE8FD730-67F7-4E86-9638-D88B9A704CFF}"/>
                </a:ext>
              </a:extLst>
            </p:cNvPr>
            <p:cNvSpPr>
              <a:spLocks/>
            </p:cNvSpPr>
            <p:nvPr/>
          </p:nvSpPr>
          <p:spPr bwMode="auto">
            <a:xfrm>
              <a:off x="3898900" y="2108200"/>
              <a:ext cx="127000" cy="293688"/>
            </a:xfrm>
            <a:custGeom>
              <a:avLst/>
              <a:gdLst>
                <a:gd name="T0" fmla="*/ 16 w 34"/>
                <a:gd name="T1" fmla="*/ 78 h 78"/>
                <a:gd name="T2" fmla="*/ 0 w 34"/>
                <a:gd name="T3" fmla="*/ 62 h 78"/>
                <a:gd name="T4" fmla="*/ 0 w 34"/>
                <a:gd name="T5" fmla="*/ 16 h 78"/>
                <a:gd name="T6" fmla="*/ 16 w 34"/>
                <a:gd name="T7" fmla="*/ 0 h 78"/>
                <a:gd name="T8" fmla="*/ 18 w 34"/>
                <a:gd name="T9" fmla="*/ 0 h 78"/>
                <a:gd name="T10" fmla="*/ 34 w 34"/>
                <a:gd name="T11" fmla="*/ 16 h 78"/>
                <a:gd name="T12" fmla="*/ 34 w 34"/>
                <a:gd name="T13" fmla="*/ 62 h 78"/>
                <a:gd name="T14" fmla="*/ 18 w 34"/>
                <a:gd name="T15" fmla="*/ 78 h 78"/>
                <a:gd name="T16" fmla="*/ 16 w 34"/>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8">
                  <a:moveTo>
                    <a:pt x="16" y="78"/>
                  </a:moveTo>
                  <a:cubicBezTo>
                    <a:pt x="7" y="78"/>
                    <a:pt x="0" y="71"/>
                    <a:pt x="0" y="62"/>
                  </a:cubicBezTo>
                  <a:cubicBezTo>
                    <a:pt x="0" y="16"/>
                    <a:pt x="0" y="16"/>
                    <a:pt x="0" y="16"/>
                  </a:cubicBezTo>
                  <a:cubicBezTo>
                    <a:pt x="0" y="7"/>
                    <a:pt x="7" y="0"/>
                    <a:pt x="16" y="0"/>
                  </a:cubicBezTo>
                  <a:cubicBezTo>
                    <a:pt x="18" y="0"/>
                    <a:pt x="18" y="0"/>
                    <a:pt x="18" y="0"/>
                  </a:cubicBezTo>
                  <a:cubicBezTo>
                    <a:pt x="27" y="0"/>
                    <a:pt x="34" y="7"/>
                    <a:pt x="34" y="16"/>
                  </a:cubicBezTo>
                  <a:cubicBezTo>
                    <a:pt x="34" y="62"/>
                    <a:pt x="34" y="62"/>
                    <a:pt x="34" y="62"/>
                  </a:cubicBezTo>
                  <a:cubicBezTo>
                    <a:pt x="34" y="71"/>
                    <a:pt x="27" y="78"/>
                    <a:pt x="18" y="78"/>
                  </a:cubicBezTo>
                  <a:lnTo>
                    <a:pt x="1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4" name="Freeform 356">
              <a:extLst>
                <a:ext uri="{FF2B5EF4-FFF2-40B4-BE49-F238E27FC236}">
                  <a16:creationId xmlns:a16="http://schemas.microsoft.com/office/drawing/2014/main" id="{F3BF5F09-C9E4-4206-BDCC-1320DBA3B8B1}"/>
                </a:ext>
              </a:extLst>
            </p:cNvPr>
            <p:cNvSpPr>
              <a:spLocks/>
            </p:cNvSpPr>
            <p:nvPr/>
          </p:nvSpPr>
          <p:spPr bwMode="auto">
            <a:xfrm>
              <a:off x="4837113" y="4097338"/>
              <a:ext cx="128587" cy="293688"/>
            </a:xfrm>
            <a:custGeom>
              <a:avLst/>
              <a:gdLst>
                <a:gd name="T0" fmla="*/ 16 w 34"/>
                <a:gd name="T1" fmla="*/ 78 h 78"/>
                <a:gd name="T2" fmla="*/ 0 w 34"/>
                <a:gd name="T3" fmla="*/ 63 h 78"/>
                <a:gd name="T4" fmla="*/ 0 w 34"/>
                <a:gd name="T5" fmla="*/ 16 h 78"/>
                <a:gd name="T6" fmla="*/ 16 w 34"/>
                <a:gd name="T7" fmla="*/ 0 h 78"/>
                <a:gd name="T8" fmla="*/ 18 w 34"/>
                <a:gd name="T9" fmla="*/ 0 h 78"/>
                <a:gd name="T10" fmla="*/ 34 w 34"/>
                <a:gd name="T11" fmla="*/ 16 h 78"/>
                <a:gd name="T12" fmla="*/ 34 w 34"/>
                <a:gd name="T13" fmla="*/ 63 h 78"/>
                <a:gd name="T14" fmla="*/ 18 w 34"/>
                <a:gd name="T15" fmla="*/ 78 h 78"/>
                <a:gd name="T16" fmla="*/ 16 w 34"/>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8">
                  <a:moveTo>
                    <a:pt x="16" y="78"/>
                  </a:moveTo>
                  <a:cubicBezTo>
                    <a:pt x="7" y="78"/>
                    <a:pt x="0" y="71"/>
                    <a:pt x="0" y="63"/>
                  </a:cubicBezTo>
                  <a:cubicBezTo>
                    <a:pt x="0" y="16"/>
                    <a:pt x="0" y="16"/>
                    <a:pt x="0" y="16"/>
                  </a:cubicBezTo>
                  <a:cubicBezTo>
                    <a:pt x="0" y="8"/>
                    <a:pt x="7" y="0"/>
                    <a:pt x="16" y="0"/>
                  </a:cubicBezTo>
                  <a:cubicBezTo>
                    <a:pt x="18" y="0"/>
                    <a:pt x="18" y="0"/>
                    <a:pt x="18" y="0"/>
                  </a:cubicBezTo>
                  <a:cubicBezTo>
                    <a:pt x="27" y="0"/>
                    <a:pt x="34" y="8"/>
                    <a:pt x="34" y="16"/>
                  </a:cubicBezTo>
                  <a:cubicBezTo>
                    <a:pt x="34" y="63"/>
                    <a:pt x="34" y="63"/>
                    <a:pt x="34" y="63"/>
                  </a:cubicBezTo>
                  <a:cubicBezTo>
                    <a:pt x="34" y="71"/>
                    <a:pt x="27" y="78"/>
                    <a:pt x="18" y="78"/>
                  </a:cubicBezTo>
                  <a:lnTo>
                    <a:pt x="1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5" name="Freeform 357">
              <a:extLst>
                <a:ext uri="{FF2B5EF4-FFF2-40B4-BE49-F238E27FC236}">
                  <a16:creationId xmlns:a16="http://schemas.microsoft.com/office/drawing/2014/main" id="{8D59DACD-131B-4972-A828-E736FAB65F48}"/>
                </a:ext>
              </a:extLst>
            </p:cNvPr>
            <p:cNvSpPr>
              <a:spLocks/>
            </p:cNvSpPr>
            <p:nvPr/>
          </p:nvSpPr>
          <p:spPr bwMode="auto">
            <a:xfrm>
              <a:off x="4525963" y="4097338"/>
              <a:ext cx="127000" cy="293688"/>
            </a:xfrm>
            <a:custGeom>
              <a:avLst/>
              <a:gdLst>
                <a:gd name="T0" fmla="*/ 15 w 34"/>
                <a:gd name="T1" fmla="*/ 78 h 78"/>
                <a:gd name="T2" fmla="*/ 0 w 34"/>
                <a:gd name="T3" fmla="*/ 63 h 78"/>
                <a:gd name="T4" fmla="*/ 0 w 34"/>
                <a:gd name="T5" fmla="*/ 16 h 78"/>
                <a:gd name="T6" fmla="*/ 15 w 34"/>
                <a:gd name="T7" fmla="*/ 0 h 78"/>
                <a:gd name="T8" fmla="*/ 18 w 34"/>
                <a:gd name="T9" fmla="*/ 0 h 78"/>
                <a:gd name="T10" fmla="*/ 34 w 34"/>
                <a:gd name="T11" fmla="*/ 16 h 78"/>
                <a:gd name="T12" fmla="*/ 34 w 34"/>
                <a:gd name="T13" fmla="*/ 63 h 78"/>
                <a:gd name="T14" fmla="*/ 18 w 34"/>
                <a:gd name="T15" fmla="*/ 78 h 78"/>
                <a:gd name="T16" fmla="*/ 15 w 34"/>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8">
                  <a:moveTo>
                    <a:pt x="15" y="78"/>
                  </a:moveTo>
                  <a:cubicBezTo>
                    <a:pt x="7" y="78"/>
                    <a:pt x="0" y="71"/>
                    <a:pt x="0" y="63"/>
                  </a:cubicBezTo>
                  <a:cubicBezTo>
                    <a:pt x="0" y="16"/>
                    <a:pt x="0" y="16"/>
                    <a:pt x="0" y="16"/>
                  </a:cubicBezTo>
                  <a:cubicBezTo>
                    <a:pt x="0" y="8"/>
                    <a:pt x="7" y="0"/>
                    <a:pt x="15" y="0"/>
                  </a:cubicBezTo>
                  <a:cubicBezTo>
                    <a:pt x="18" y="0"/>
                    <a:pt x="18" y="0"/>
                    <a:pt x="18" y="0"/>
                  </a:cubicBezTo>
                  <a:cubicBezTo>
                    <a:pt x="27" y="0"/>
                    <a:pt x="34" y="8"/>
                    <a:pt x="34" y="16"/>
                  </a:cubicBezTo>
                  <a:cubicBezTo>
                    <a:pt x="34" y="63"/>
                    <a:pt x="34" y="63"/>
                    <a:pt x="34" y="63"/>
                  </a:cubicBezTo>
                  <a:cubicBezTo>
                    <a:pt x="34" y="71"/>
                    <a:pt x="27" y="78"/>
                    <a:pt x="18" y="78"/>
                  </a:cubicBezTo>
                  <a:lnTo>
                    <a:pt x="15"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6" name="Freeform 358">
              <a:extLst>
                <a:ext uri="{FF2B5EF4-FFF2-40B4-BE49-F238E27FC236}">
                  <a16:creationId xmlns:a16="http://schemas.microsoft.com/office/drawing/2014/main" id="{DD42A519-CED6-4AAA-BF82-D98609E44A8F}"/>
                </a:ext>
              </a:extLst>
            </p:cNvPr>
            <p:cNvSpPr>
              <a:spLocks/>
            </p:cNvSpPr>
            <p:nvPr/>
          </p:nvSpPr>
          <p:spPr bwMode="auto">
            <a:xfrm>
              <a:off x="4210050" y="4097338"/>
              <a:ext cx="128587" cy="293688"/>
            </a:xfrm>
            <a:custGeom>
              <a:avLst/>
              <a:gdLst>
                <a:gd name="T0" fmla="*/ 16 w 34"/>
                <a:gd name="T1" fmla="*/ 78 h 78"/>
                <a:gd name="T2" fmla="*/ 0 w 34"/>
                <a:gd name="T3" fmla="*/ 63 h 78"/>
                <a:gd name="T4" fmla="*/ 0 w 34"/>
                <a:gd name="T5" fmla="*/ 16 h 78"/>
                <a:gd name="T6" fmla="*/ 16 w 34"/>
                <a:gd name="T7" fmla="*/ 0 h 78"/>
                <a:gd name="T8" fmla="*/ 18 w 34"/>
                <a:gd name="T9" fmla="*/ 0 h 78"/>
                <a:gd name="T10" fmla="*/ 34 w 34"/>
                <a:gd name="T11" fmla="*/ 16 h 78"/>
                <a:gd name="T12" fmla="*/ 34 w 34"/>
                <a:gd name="T13" fmla="*/ 63 h 78"/>
                <a:gd name="T14" fmla="*/ 18 w 34"/>
                <a:gd name="T15" fmla="*/ 78 h 78"/>
                <a:gd name="T16" fmla="*/ 16 w 34"/>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8">
                  <a:moveTo>
                    <a:pt x="16" y="78"/>
                  </a:moveTo>
                  <a:cubicBezTo>
                    <a:pt x="7" y="78"/>
                    <a:pt x="0" y="71"/>
                    <a:pt x="0" y="63"/>
                  </a:cubicBezTo>
                  <a:cubicBezTo>
                    <a:pt x="0" y="16"/>
                    <a:pt x="0" y="16"/>
                    <a:pt x="0" y="16"/>
                  </a:cubicBezTo>
                  <a:cubicBezTo>
                    <a:pt x="0" y="8"/>
                    <a:pt x="7" y="0"/>
                    <a:pt x="16" y="0"/>
                  </a:cubicBezTo>
                  <a:cubicBezTo>
                    <a:pt x="18" y="0"/>
                    <a:pt x="18" y="0"/>
                    <a:pt x="18" y="0"/>
                  </a:cubicBezTo>
                  <a:cubicBezTo>
                    <a:pt x="27" y="0"/>
                    <a:pt x="34" y="8"/>
                    <a:pt x="34" y="16"/>
                  </a:cubicBezTo>
                  <a:cubicBezTo>
                    <a:pt x="34" y="63"/>
                    <a:pt x="34" y="63"/>
                    <a:pt x="34" y="63"/>
                  </a:cubicBezTo>
                  <a:cubicBezTo>
                    <a:pt x="34" y="71"/>
                    <a:pt x="27" y="78"/>
                    <a:pt x="18" y="78"/>
                  </a:cubicBezTo>
                  <a:lnTo>
                    <a:pt x="1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7" name="Freeform 359">
              <a:extLst>
                <a:ext uri="{FF2B5EF4-FFF2-40B4-BE49-F238E27FC236}">
                  <a16:creationId xmlns:a16="http://schemas.microsoft.com/office/drawing/2014/main" id="{305160B3-F4A5-47D4-AB2D-01619B0E76AE}"/>
                </a:ext>
              </a:extLst>
            </p:cNvPr>
            <p:cNvSpPr>
              <a:spLocks/>
            </p:cNvSpPr>
            <p:nvPr/>
          </p:nvSpPr>
          <p:spPr bwMode="auto">
            <a:xfrm>
              <a:off x="3898900" y="4097338"/>
              <a:ext cx="127000" cy="293688"/>
            </a:xfrm>
            <a:custGeom>
              <a:avLst/>
              <a:gdLst>
                <a:gd name="T0" fmla="*/ 16 w 34"/>
                <a:gd name="T1" fmla="*/ 78 h 78"/>
                <a:gd name="T2" fmla="*/ 0 w 34"/>
                <a:gd name="T3" fmla="*/ 63 h 78"/>
                <a:gd name="T4" fmla="*/ 0 w 34"/>
                <a:gd name="T5" fmla="*/ 16 h 78"/>
                <a:gd name="T6" fmla="*/ 16 w 34"/>
                <a:gd name="T7" fmla="*/ 0 h 78"/>
                <a:gd name="T8" fmla="*/ 18 w 34"/>
                <a:gd name="T9" fmla="*/ 0 h 78"/>
                <a:gd name="T10" fmla="*/ 34 w 34"/>
                <a:gd name="T11" fmla="*/ 16 h 78"/>
                <a:gd name="T12" fmla="*/ 34 w 34"/>
                <a:gd name="T13" fmla="*/ 63 h 78"/>
                <a:gd name="T14" fmla="*/ 18 w 34"/>
                <a:gd name="T15" fmla="*/ 78 h 78"/>
                <a:gd name="T16" fmla="*/ 16 w 34"/>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8">
                  <a:moveTo>
                    <a:pt x="16" y="78"/>
                  </a:moveTo>
                  <a:cubicBezTo>
                    <a:pt x="7" y="78"/>
                    <a:pt x="0" y="71"/>
                    <a:pt x="0" y="63"/>
                  </a:cubicBezTo>
                  <a:cubicBezTo>
                    <a:pt x="0" y="16"/>
                    <a:pt x="0" y="16"/>
                    <a:pt x="0" y="16"/>
                  </a:cubicBezTo>
                  <a:cubicBezTo>
                    <a:pt x="0" y="8"/>
                    <a:pt x="7" y="0"/>
                    <a:pt x="16" y="0"/>
                  </a:cubicBezTo>
                  <a:cubicBezTo>
                    <a:pt x="18" y="0"/>
                    <a:pt x="18" y="0"/>
                    <a:pt x="18" y="0"/>
                  </a:cubicBezTo>
                  <a:cubicBezTo>
                    <a:pt x="27" y="0"/>
                    <a:pt x="34" y="8"/>
                    <a:pt x="34" y="16"/>
                  </a:cubicBezTo>
                  <a:cubicBezTo>
                    <a:pt x="34" y="63"/>
                    <a:pt x="34" y="63"/>
                    <a:pt x="34" y="63"/>
                  </a:cubicBezTo>
                  <a:cubicBezTo>
                    <a:pt x="34" y="71"/>
                    <a:pt x="27" y="78"/>
                    <a:pt x="18" y="78"/>
                  </a:cubicBezTo>
                  <a:lnTo>
                    <a:pt x="1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grpSp>
      <p:sp>
        <p:nvSpPr>
          <p:cNvPr id="127" name="Circle: Hollow 126">
            <a:extLst>
              <a:ext uri="{FF2B5EF4-FFF2-40B4-BE49-F238E27FC236}">
                <a16:creationId xmlns:a16="http://schemas.microsoft.com/office/drawing/2014/main" id="{2C2ABF2E-BBC1-4EC6-9ABA-AB3E032DB1C5}"/>
              </a:ext>
            </a:extLst>
          </p:cNvPr>
          <p:cNvSpPr/>
          <p:nvPr/>
        </p:nvSpPr>
        <p:spPr>
          <a:xfrm>
            <a:off x="5358312" y="4096312"/>
            <a:ext cx="419388" cy="419386"/>
          </a:xfrm>
          <a:prstGeom prst="donut">
            <a:avLst>
              <a:gd name="adj" fmla="val 2977"/>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ircle: Hollow 127">
            <a:extLst>
              <a:ext uri="{FF2B5EF4-FFF2-40B4-BE49-F238E27FC236}">
                <a16:creationId xmlns:a16="http://schemas.microsoft.com/office/drawing/2014/main" id="{2F907830-680C-4022-B7B2-7F39E2BC57F1}"/>
              </a:ext>
            </a:extLst>
          </p:cNvPr>
          <p:cNvSpPr/>
          <p:nvPr/>
        </p:nvSpPr>
        <p:spPr>
          <a:xfrm>
            <a:off x="5925037" y="4096312"/>
            <a:ext cx="419388" cy="419386"/>
          </a:xfrm>
          <a:prstGeom prst="donut">
            <a:avLst>
              <a:gd name="adj" fmla="val 2977"/>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Circle: Hollow 130">
            <a:extLst>
              <a:ext uri="{FF2B5EF4-FFF2-40B4-BE49-F238E27FC236}">
                <a16:creationId xmlns:a16="http://schemas.microsoft.com/office/drawing/2014/main" id="{9AEF5BBD-E3BE-421C-B752-23BE039444A0}"/>
              </a:ext>
            </a:extLst>
          </p:cNvPr>
          <p:cNvSpPr/>
          <p:nvPr/>
        </p:nvSpPr>
        <p:spPr>
          <a:xfrm>
            <a:off x="5358312" y="4664950"/>
            <a:ext cx="419388" cy="419386"/>
          </a:xfrm>
          <a:prstGeom prst="donut">
            <a:avLst>
              <a:gd name="adj" fmla="val 2977"/>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Circle: Hollow 131">
            <a:extLst>
              <a:ext uri="{FF2B5EF4-FFF2-40B4-BE49-F238E27FC236}">
                <a16:creationId xmlns:a16="http://schemas.microsoft.com/office/drawing/2014/main" id="{A4AF43B4-1117-4278-8D19-21CF9BC7D2C4}"/>
              </a:ext>
            </a:extLst>
          </p:cNvPr>
          <p:cNvSpPr/>
          <p:nvPr/>
        </p:nvSpPr>
        <p:spPr>
          <a:xfrm>
            <a:off x="5925037" y="4664950"/>
            <a:ext cx="419388" cy="419386"/>
          </a:xfrm>
          <a:prstGeom prst="donut">
            <a:avLst>
              <a:gd name="adj" fmla="val 2977"/>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Circle: Hollow 132">
            <a:extLst>
              <a:ext uri="{FF2B5EF4-FFF2-40B4-BE49-F238E27FC236}">
                <a16:creationId xmlns:a16="http://schemas.microsoft.com/office/drawing/2014/main" id="{B6B7B46A-FC42-4DEE-A522-A4E95FD57DBC}"/>
              </a:ext>
            </a:extLst>
          </p:cNvPr>
          <p:cNvSpPr/>
          <p:nvPr/>
        </p:nvSpPr>
        <p:spPr>
          <a:xfrm>
            <a:off x="5358312" y="5230376"/>
            <a:ext cx="419388" cy="419386"/>
          </a:xfrm>
          <a:prstGeom prst="donut">
            <a:avLst>
              <a:gd name="adj" fmla="val 2977"/>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Circle: Hollow 133">
            <a:extLst>
              <a:ext uri="{FF2B5EF4-FFF2-40B4-BE49-F238E27FC236}">
                <a16:creationId xmlns:a16="http://schemas.microsoft.com/office/drawing/2014/main" id="{37E815AA-ABB5-4928-ABDF-839B470369A8}"/>
              </a:ext>
            </a:extLst>
          </p:cNvPr>
          <p:cNvSpPr/>
          <p:nvPr/>
        </p:nvSpPr>
        <p:spPr>
          <a:xfrm>
            <a:off x="5925037" y="5230376"/>
            <a:ext cx="419388" cy="419386"/>
          </a:xfrm>
          <a:prstGeom prst="donut">
            <a:avLst>
              <a:gd name="adj" fmla="val 2977"/>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8906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nterior Design, Tv, Multi-Screen, Office">
            <a:extLst>
              <a:ext uri="{FF2B5EF4-FFF2-40B4-BE49-F238E27FC236}">
                <a16:creationId xmlns:a16="http://schemas.microsoft.com/office/drawing/2014/main" id="{18B5AA20-3CB8-49B0-89AE-D1C06397E57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154680" y="4795582"/>
            <a:ext cx="5606936" cy="20624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eople, Man, Office, Work, Computer, Desk, Table">
            <a:extLst>
              <a:ext uri="{FF2B5EF4-FFF2-40B4-BE49-F238E27FC236}">
                <a16:creationId xmlns:a16="http://schemas.microsoft.com/office/drawing/2014/main" id="{8B1B87E0-0D34-4BCE-ADE1-D24276EE3C49}"/>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0" y="2550"/>
            <a:ext cx="8770565" cy="4793032"/>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13">
            <a:extLst>
              <a:ext uri="{FF2B5EF4-FFF2-40B4-BE49-F238E27FC236}">
                <a16:creationId xmlns:a16="http://schemas.microsoft.com/office/drawing/2014/main" id="{3163DA4D-181A-44A7-AD01-B3311F947DCE}"/>
              </a:ext>
            </a:extLst>
          </p:cNvPr>
          <p:cNvSpPr/>
          <p:nvPr/>
        </p:nvSpPr>
        <p:spPr>
          <a:xfrm>
            <a:off x="8748143" y="11916"/>
            <a:ext cx="3443857" cy="6857808"/>
          </a:xfrm>
          <a:prstGeom prst="rect">
            <a:avLst/>
          </a:prstGeom>
          <a:solidFill>
            <a:schemeClr val="accent2"/>
          </a:solidFill>
        </p:spPr>
        <p:txBody>
          <a:bodyPr wrap="square" lIns="0" tIns="0" rIns="0" bIns="0" rtlCol="0"/>
          <a:lstStyle/>
          <a:p>
            <a:endParaRPr dirty="0"/>
          </a:p>
        </p:txBody>
      </p:sp>
      <p:sp>
        <p:nvSpPr>
          <p:cNvPr id="18" name="object 15">
            <a:extLst>
              <a:ext uri="{FF2B5EF4-FFF2-40B4-BE49-F238E27FC236}">
                <a16:creationId xmlns:a16="http://schemas.microsoft.com/office/drawing/2014/main" id="{46C6C8EC-7E3E-4A66-AB46-843456B9183E}"/>
              </a:ext>
            </a:extLst>
          </p:cNvPr>
          <p:cNvSpPr/>
          <p:nvPr/>
        </p:nvSpPr>
        <p:spPr>
          <a:xfrm>
            <a:off x="8890000" y="3339790"/>
            <a:ext cx="2642870" cy="3398142"/>
          </a:xfrm>
          <a:custGeom>
            <a:avLst/>
            <a:gdLst/>
            <a:ahLst/>
            <a:cxnLst/>
            <a:rect l="l" t="t" r="r" b="b"/>
            <a:pathLst>
              <a:path w="2590165" h="4140834">
                <a:moveTo>
                  <a:pt x="2589631" y="4140809"/>
                </a:moveTo>
                <a:lnTo>
                  <a:pt x="0" y="4140809"/>
                </a:lnTo>
                <a:lnTo>
                  <a:pt x="0" y="0"/>
                </a:lnTo>
                <a:lnTo>
                  <a:pt x="2589631" y="0"/>
                </a:lnTo>
                <a:lnTo>
                  <a:pt x="2589631" y="4140809"/>
                </a:lnTo>
                <a:close/>
              </a:path>
            </a:pathLst>
          </a:custGeom>
          <a:solidFill>
            <a:schemeClr val="accent4"/>
          </a:solidFill>
        </p:spPr>
        <p:txBody>
          <a:bodyPr wrap="square" lIns="0" tIns="0" rIns="0" bIns="0" rtlCol="0"/>
          <a:lstStyle/>
          <a:p>
            <a:endParaRPr/>
          </a:p>
        </p:txBody>
      </p:sp>
      <p:sp>
        <p:nvSpPr>
          <p:cNvPr id="17" name="object 14">
            <a:extLst>
              <a:ext uri="{FF2B5EF4-FFF2-40B4-BE49-F238E27FC236}">
                <a16:creationId xmlns:a16="http://schemas.microsoft.com/office/drawing/2014/main" id="{FB27C3B8-7325-4A74-B050-61895D4793A4}"/>
              </a:ext>
            </a:extLst>
          </p:cNvPr>
          <p:cNvSpPr/>
          <p:nvPr/>
        </p:nvSpPr>
        <p:spPr>
          <a:xfrm>
            <a:off x="8890000" y="120262"/>
            <a:ext cx="2642870" cy="3219924"/>
          </a:xfrm>
          <a:custGeom>
            <a:avLst/>
            <a:gdLst/>
            <a:ahLst/>
            <a:cxnLst/>
            <a:rect l="l" t="t" r="r" b="b"/>
            <a:pathLst>
              <a:path w="2590165" h="3923665">
                <a:moveTo>
                  <a:pt x="0" y="3923182"/>
                </a:moveTo>
                <a:lnTo>
                  <a:pt x="2589631" y="3923182"/>
                </a:lnTo>
                <a:lnTo>
                  <a:pt x="2589631" y="0"/>
                </a:lnTo>
                <a:lnTo>
                  <a:pt x="0" y="0"/>
                </a:lnTo>
                <a:lnTo>
                  <a:pt x="0" y="3923182"/>
                </a:lnTo>
                <a:close/>
              </a:path>
            </a:pathLst>
          </a:custGeom>
          <a:solidFill>
            <a:srgbClr val="FFFFFF"/>
          </a:solidFill>
        </p:spPr>
        <p:txBody>
          <a:bodyPr wrap="square" lIns="0" tIns="0" rIns="0" bIns="0" rtlCol="0"/>
          <a:lstStyle/>
          <a:p>
            <a:endParaRPr/>
          </a:p>
        </p:txBody>
      </p:sp>
      <p:sp>
        <p:nvSpPr>
          <p:cNvPr id="53" name="TextBox 52">
            <a:extLst>
              <a:ext uri="{FF2B5EF4-FFF2-40B4-BE49-F238E27FC236}">
                <a16:creationId xmlns:a16="http://schemas.microsoft.com/office/drawing/2014/main" id="{5B3979F3-B3F7-485C-8CD5-BE1988847F9D}"/>
              </a:ext>
            </a:extLst>
          </p:cNvPr>
          <p:cNvSpPr txBox="1">
            <a:spLocks/>
          </p:cNvSpPr>
          <p:nvPr/>
        </p:nvSpPr>
        <p:spPr>
          <a:xfrm>
            <a:off x="8999625" y="201287"/>
            <a:ext cx="2423621" cy="276999"/>
          </a:xfrm>
          <a:prstGeom prst="rect">
            <a:avLst/>
          </a:prstGeom>
          <a:noFill/>
        </p:spPr>
        <p:txBody>
          <a:bodyPr wrap="square" lIns="0" tIns="0" rIns="0" bIns="0" rtlCol="0">
            <a:spAutoFit/>
          </a:bodyPr>
          <a:lstStyle/>
          <a:p>
            <a:r>
              <a:rPr lang="en-US" altLang="ko-KR" sz="1800" b="1" dirty="0">
                <a:solidFill>
                  <a:schemeClr val="accent1"/>
                </a:solidFill>
                <a:latin typeface="Arial" panose="020B0604020202020204" pitchFamily="34" charset="0"/>
                <a:cs typeface="Arial" panose="020B0604020202020204" pitchFamily="34" charset="0"/>
              </a:rPr>
              <a:t>TITLE</a:t>
            </a:r>
            <a:endParaRPr lang="ko-KR" altLang="en-US" sz="1800" b="1" dirty="0">
              <a:solidFill>
                <a:schemeClr val="accent1"/>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235742CC-95EA-4748-89D2-BDFC91E9EF1C}"/>
              </a:ext>
            </a:extLst>
          </p:cNvPr>
          <p:cNvSpPr txBox="1">
            <a:spLocks/>
          </p:cNvSpPr>
          <p:nvPr/>
        </p:nvSpPr>
        <p:spPr>
          <a:xfrm>
            <a:off x="8999625" y="514369"/>
            <a:ext cx="2423621" cy="175113"/>
          </a:xfrm>
          <a:prstGeom prst="rect">
            <a:avLst/>
          </a:prstGeom>
          <a:noFill/>
        </p:spPr>
        <p:txBody>
          <a:bodyPr wrap="square" lIns="0" tIns="0" rIns="0" bIns="0" rtlCol="0">
            <a:spAutoFit/>
          </a:bodyPr>
          <a:lstStyle/>
          <a:p>
            <a:r>
              <a:rPr lang="en-US" sz="1138" b="1" dirty="0">
                <a:solidFill>
                  <a:schemeClr val="tx2"/>
                </a:solidFill>
                <a:latin typeface="Arial" panose="020B0604020202020204" pitchFamily="34" charset="0"/>
                <a:ea typeface="Open Sans Light" panose="020B0306030504020204" pitchFamily="34" charset="0"/>
                <a:cs typeface="Arial" panose="020B0604020202020204" pitchFamily="34" charset="0"/>
              </a:rPr>
              <a:t>TBD </a:t>
            </a:r>
          </a:p>
        </p:txBody>
      </p:sp>
      <p:pic>
        <p:nvPicPr>
          <p:cNvPr id="2050" name="Picture 2" descr="Startup, Business, People, Students, Office, Strategy">
            <a:extLst>
              <a:ext uri="{FF2B5EF4-FFF2-40B4-BE49-F238E27FC236}">
                <a16:creationId xmlns:a16="http://schemas.microsoft.com/office/drawing/2014/main" id="{992D76FB-A7D3-48C5-96E6-504BBDE39BD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0" y="2550"/>
            <a:ext cx="3572256" cy="23815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tartup, Start-Up, Notebooks, Creative, Computer">
            <a:extLst>
              <a:ext uri="{FF2B5EF4-FFF2-40B4-BE49-F238E27FC236}">
                <a16:creationId xmlns:a16="http://schemas.microsoft.com/office/drawing/2014/main" id="{2280981F-73C8-4A42-BC10-D85ECD753954}"/>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0" y="4816225"/>
            <a:ext cx="3154680" cy="203021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usinessman, Tablet, Control, City, Man, Suit">
            <a:extLst>
              <a:ext uri="{FF2B5EF4-FFF2-40B4-BE49-F238E27FC236}">
                <a16:creationId xmlns:a16="http://schemas.microsoft.com/office/drawing/2014/main" id="{E9D6C902-0426-4D30-9E08-0347576F1F16}"/>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0" y="2387721"/>
            <a:ext cx="8748142" cy="242850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F2B983B9-8079-4C4E-AC58-EDC6FDD4D469}"/>
              </a:ext>
            </a:extLst>
          </p:cNvPr>
          <p:cNvGrpSpPr/>
          <p:nvPr/>
        </p:nvGrpSpPr>
        <p:grpSpPr>
          <a:xfrm>
            <a:off x="10586916" y="2306966"/>
            <a:ext cx="1515315" cy="1324679"/>
            <a:chOff x="821779" y="2763780"/>
            <a:chExt cx="1069785" cy="935200"/>
          </a:xfrm>
        </p:grpSpPr>
        <p:grpSp>
          <p:nvGrpSpPr>
            <p:cNvPr id="20" name="Group 19">
              <a:extLst>
                <a:ext uri="{FF2B5EF4-FFF2-40B4-BE49-F238E27FC236}">
                  <a16:creationId xmlns:a16="http://schemas.microsoft.com/office/drawing/2014/main" id="{66B7DEAB-06A0-4CAA-85FC-3B090263A0F5}"/>
                </a:ext>
              </a:extLst>
            </p:cNvPr>
            <p:cNvGrpSpPr/>
            <p:nvPr/>
          </p:nvGrpSpPr>
          <p:grpSpPr>
            <a:xfrm rot="21376117">
              <a:off x="821779" y="3051159"/>
              <a:ext cx="603715" cy="647821"/>
              <a:chOff x="4912444" y="672763"/>
              <a:chExt cx="5599880" cy="6008997"/>
            </a:xfrm>
          </p:grpSpPr>
          <p:sp>
            <p:nvSpPr>
              <p:cNvPr id="37" name="Isosceles Triangle 25">
                <a:extLst>
                  <a:ext uri="{FF2B5EF4-FFF2-40B4-BE49-F238E27FC236}">
                    <a16:creationId xmlns:a16="http://schemas.microsoft.com/office/drawing/2014/main" id="{AEE3518E-FCD3-49B1-8FF2-CBDD3D2869E1}"/>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bject 29">
                <a:extLst>
                  <a:ext uri="{FF2B5EF4-FFF2-40B4-BE49-F238E27FC236}">
                    <a16:creationId xmlns:a16="http://schemas.microsoft.com/office/drawing/2014/main" id="{C4E05C2D-2850-4B0F-9964-7EF7FF152F80}"/>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39" name="object 33">
                <a:extLst>
                  <a:ext uri="{FF2B5EF4-FFF2-40B4-BE49-F238E27FC236}">
                    <a16:creationId xmlns:a16="http://schemas.microsoft.com/office/drawing/2014/main" id="{9FFB65F4-FCAC-4071-AAC4-6301879577F1}"/>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40" name="Isosceles Triangle 25">
                <a:extLst>
                  <a:ext uri="{FF2B5EF4-FFF2-40B4-BE49-F238E27FC236}">
                    <a16:creationId xmlns:a16="http://schemas.microsoft.com/office/drawing/2014/main" id="{28A25213-851D-4B47-BC4A-340CD2C6AC58}"/>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0">
                <a:extLst>
                  <a:ext uri="{FF2B5EF4-FFF2-40B4-BE49-F238E27FC236}">
                    <a16:creationId xmlns:a16="http://schemas.microsoft.com/office/drawing/2014/main" id="{F795AA34-A55A-4870-89C2-8FEAE39B58E1}"/>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28">
                <a:extLst>
                  <a:ext uri="{FF2B5EF4-FFF2-40B4-BE49-F238E27FC236}">
                    <a16:creationId xmlns:a16="http://schemas.microsoft.com/office/drawing/2014/main" id="{8543B67D-749A-4D05-B642-CF3D9AB780E7}"/>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28">
                <a:extLst>
                  <a:ext uri="{FF2B5EF4-FFF2-40B4-BE49-F238E27FC236}">
                    <a16:creationId xmlns:a16="http://schemas.microsoft.com/office/drawing/2014/main" id="{022A86E4-A5E8-42F1-BDB3-F3D68DBAA3DE}"/>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14B4CABB-33FA-4036-B848-1AA23DEE3DA1}"/>
                </a:ext>
              </a:extLst>
            </p:cNvPr>
            <p:cNvGrpSpPr/>
            <p:nvPr/>
          </p:nvGrpSpPr>
          <p:grpSpPr>
            <a:xfrm rot="21376117">
              <a:off x="1270198" y="2763780"/>
              <a:ext cx="250781" cy="269102"/>
              <a:chOff x="4912444" y="672763"/>
              <a:chExt cx="5599880" cy="6008997"/>
            </a:xfrm>
          </p:grpSpPr>
          <p:sp>
            <p:nvSpPr>
              <p:cNvPr id="30" name="Isosceles Triangle 25">
                <a:extLst>
                  <a:ext uri="{FF2B5EF4-FFF2-40B4-BE49-F238E27FC236}">
                    <a16:creationId xmlns:a16="http://schemas.microsoft.com/office/drawing/2014/main" id="{D9A0F821-B2E7-4F90-92E0-F17506F0ECDF}"/>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bject 29">
                <a:extLst>
                  <a:ext uri="{FF2B5EF4-FFF2-40B4-BE49-F238E27FC236}">
                    <a16:creationId xmlns:a16="http://schemas.microsoft.com/office/drawing/2014/main" id="{38988718-7F26-4CDA-9E59-37018CEEF64D}"/>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32" name="object 33">
                <a:extLst>
                  <a:ext uri="{FF2B5EF4-FFF2-40B4-BE49-F238E27FC236}">
                    <a16:creationId xmlns:a16="http://schemas.microsoft.com/office/drawing/2014/main" id="{1202B7F8-0CC1-491D-B88D-A692390A3B2B}"/>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33" name="Isosceles Triangle 25">
                <a:extLst>
                  <a:ext uri="{FF2B5EF4-FFF2-40B4-BE49-F238E27FC236}">
                    <a16:creationId xmlns:a16="http://schemas.microsoft.com/office/drawing/2014/main" id="{26CE61FF-9825-47AF-8E1E-31B5D7B86DDB}"/>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eform: Shape 33">
                <a:extLst>
                  <a:ext uri="{FF2B5EF4-FFF2-40B4-BE49-F238E27FC236}">
                    <a16:creationId xmlns:a16="http://schemas.microsoft.com/office/drawing/2014/main" id="{C13CF678-624F-49C4-B7B0-02CD059BE4AD}"/>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28">
                <a:extLst>
                  <a:ext uri="{FF2B5EF4-FFF2-40B4-BE49-F238E27FC236}">
                    <a16:creationId xmlns:a16="http://schemas.microsoft.com/office/drawing/2014/main" id="{A63C5FA3-6904-4129-955C-F9762B754FCD}"/>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28">
                <a:extLst>
                  <a:ext uri="{FF2B5EF4-FFF2-40B4-BE49-F238E27FC236}">
                    <a16:creationId xmlns:a16="http://schemas.microsoft.com/office/drawing/2014/main" id="{2B89F424-390B-4900-95E9-7D606D33F7D6}"/>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77E8A176-2072-4C2C-A96A-ECDCC421EBEB}"/>
                </a:ext>
              </a:extLst>
            </p:cNvPr>
            <p:cNvGrpSpPr/>
            <p:nvPr/>
          </p:nvGrpSpPr>
          <p:grpSpPr>
            <a:xfrm rot="21376117">
              <a:off x="1498967" y="3188291"/>
              <a:ext cx="392597" cy="421278"/>
              <a:chOff x="4912444" y="672763"/>
              <a:chExt cx="5599880" cy="6008997"/>
            </a:xfrm>
          </p:grpSpPr>
          <p:sp>
            <p:nvSpPr>
              <p:cNvPr id="23" name="Isosceles Triangle 25">
                <a:extLst>
                  <a:ext uri="{FF2B5EF4-FFF2-40B4-BE49-F238E27FC236}">
                    <a16:creationId xmlns:a16="http://schemas.microsoft.com/office/drawing/2014/main" id="{AC11CEA0-DF23-4406-A31D-98D250DD6198}"/>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bject 29">
                <a:extLst>
                  <a:ext uri="{FF2B5EF4-FFF2-40B4-BE49-F238E27FC236}">
                    <a16:creationId xmlns:a16="http://schemas.microsoft.com/office/drawing/2014/main" id="{EB144A74-8A9D-4639-B836-CC301AD39509}"/>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25" name="object 33">
                <a:extLst>
                  <a:ext uri="{FF2B5EF4-FFF2-40B4-BE49-F238E27FC236}">
                    <a16:creationId xmlns:a16="http://schemas.microsoft.com/office/drawing/2014/main" id="{EC6BA58C-11EF-4703-AC73-CD947A293962}"/>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26" name="Isosceles Triangle 25">
                <a:extLst>
                  <a:ext uri="{FF2B5EF4-FFF2-40B4-BE49-F238E27FC236}">
                    <a16:creationId xmlns:a16="http://schemas.microsoft.com/office/drawing/2014/main" id="{02349F93-6182-4AED-9952-F1F9FB843716}"/>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Shape 26">
                <a:extLst>
                  <a:ext uri="{FF2B5EF4-FFF2-40B4-BE49-F238E27FC236}">
                    <a16:creationId xmlns:a16="http://schemas.microsoft.com/office/drawing/2014/main" id="{A4B079CD-2BC3-4D7B-B1EC-CEC449905B90}"/>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8">
                <a:extLst>
                  <a:ext uri="{FF2B5EF4-FFF2-40B4-BE49-F238E27FC236}">
                    <a16:creationId xmlns:a16="http://schemas.microsoft.com/office/drawing/2014/main" id="{C290B299-68CD-48AF-B79A-7F6F9FA03832}"/>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5934FA0-04BD-4582-8534-3B8E3808FAAF}"/>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4" name="TextBox 53">
            <a:extLst>
              <a:ext uri="{FF2B5EF4-FFF2-40B4-BE49-F238E27FC236}">
                <a16:creationId xmlns:a16="http://schemas.microsoft.com/office/drawing/2014/main" id="{AB9144E3-CAB8-4FFE-B5E1-258C4A2C2D01}"/>
              </a:ext>
            </a:extLst>
          </p:cNvPr>
          <p:cNvSpPr txBox="1">
            <a:spLocks/>
          </p:cNvSpPr>
          <p:nvPr/>
        </p:nvSpPr>
        <p:spPr>
          <a:xfrm>
            <a:off x="9311640" y="813711"/>
            <a:ext cx="2148840" cy="163506"/>
          </a:xfrm>
          <a:prstGeom prst="rect">
            <a:avLst/>
          </a:prstGeom>
          <a:noFill/>
        </p:spPr>
        <p:txBody>
          <a:bodyPr wrap="square" lIns="0" tIns="0" rIns="0" bIns="0" rtlCol="0">
            <a:spAutoFit/>
          </a:bodyPr>
          <a:lstStyle/>
          <a:p>
            <a:pPr>
              <a:lnSpc>
                <a:spcPct val="120000"/>
              </a:lnSpc>
            </a:pPr>
            <a:r>
              <a:rPr lang="en-US" sz="975" dirty="0">
                <a:solidFill>
                  <a:schemeClr val="tx2"/>
                </a:solidFill>
                <a:latin typeface="Arial" panose="020B0604020202020204" pitchFamily="34" charset="0"/>
                <a:ea typeface="Open Sans Light" panose="020B0306030504020204" pitchFamily="34" charset="0"/>
                <a:cs typeface="Arial" panose="020B0604020202020204" pitchFamily="34" charset="0"/>
              </a:rPr>
              <a:t>This is a sample text. </a:t>
            </a:r>
            <a:endParaRPr lang="en-US" sz="975" spc="20" dirty="0">
              <a:solidFill>
                <a:schemeClr val="tx2"/>
              </a:solidFill>
              <a:latin typeface="Arial" panose="020B0604020202020204" pitchFamily="34" charset="0"/>
              <a:ea typeface="Open Sans Light" panose="020B0306030504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B845983C-1FEC-4C55-AD52-B712B0DF1F97}"/>
              </a:ext>
            </a:extLst>
          </p:cNvPr>
          <p:cNvGrpSpPr/>
          <p:nvPr/>
        </p:nvGrpSpPr>
        <p:grpSpPr>
          <a:xfrm rot="5400000">
            <a:off x="9006581" y="782901"/>
            <a:ext cx="240212" cy="225126"/>
            <a:chOff x="531339" y="1241569"/>
            <a:chExt cx="508791" cy="476836"/>
          </a:xfrm>
        </p:grpSpPr>
        <p:sp>
          <p:nvSpPr>
            <p:cNvPr id="45" name="Isosceles Triangle 44">
              <a:extLst>
                <a:ext uri="{FF2B5EF4-FFF2-40B4-BE49-F238E27FC236}">
                  <a16:creationId xmlns:a16="http://schemas.microsoft.com/office/drawing/2014/main" id="{9224D859-0BB9-4DF4-B90E-A47E9EF6FD8B}"/>
                </a:ext>
              </a:extLst>
            </p:cNvPr>
            <p:cNvSpPr/>
            <p:nvPr/>
          </p:nvSpPr>
          <p:spPr>
            <a:xfrm>
              <a:off x="531339" y="1241569"/>
              <a:ext cx="508791" cy="476836"/>
            </a:xfrm>
            <a:prstGeom prst="triangl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Isosceles Triangle 45">
              <a:extLst>
                <a:ext uri="{FF2B5EF4-FFF2-40B4-BE49-F238E27FC236}">
                  <a16:creationId xmlns:a16="http://schemas.microsoft.com/office/drawing/2014/main" id="{D343E967-7D0F-47FC-B515-61D720CA12CB}"/>
                </a:ext>
              </a:extLst>
            </p:cNvPr>
            <p:cNvSpPr/>
            <p:nvPr/>
          </p:nvSpPr>
          <p:spPr>
            <a:xfrm>
              <a:off x="539989" y="1546955"/>
              <a:ext cx="491490" cy="171450"/>
            </a:xfrm>
            <a:prstGeom prst="triangl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7" name="Straight Connector 46">
              <a:extLst>
                <a:ext uri="{FF2B5EF4-FFF2-40B4-BE49-F238E27FC236}">
                  <a16:creationId xmlns:a16="http://schemas.microsoft.com/office/drawing/2014/main" id="{0C80C16E-CA1F-4E22-8307-CAADF72C104E}"/>
                </a:ext>
              </a:extLst>
            </p:cNvPr>
            <p:cNvCxnSpPr>
              <a:stCxn id="45" idx="0"/>
              <a:endCxn id="46" idx="0"/>
            </p:cNvCxnSpPr>
            <p:nvPr/>
          </p:nvCxnSpPr>
          <p:spPr>
            <a:xfrm flipH="1">
              <a:off x="785734" y="1241569"/>
              <a:ext cx="1" cy="305386"/>
            </a:xfrm>
            <a:prstGeom prst="lin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9" name="TextBox 48">
            <a:extLst>
              <a:ext uri="{FF2B5EF4-FFF2-40B4-BE49-F238E27FC236}">
                <a16:creationId xmlns:a16="http://schemas.microsoft.com/office/drawing/2014/main" id="{E9F91701-42B4-45B9-9D8E-9EC92807390B}"/>
              </a:ext>
            </a:extLst>
          </p:cNvPr>
          <p:cNvSpPr txBox="1">
            <a:spLocks/>
          </p:cNvSpPr>
          <p:nvPr/>
        </p:nvSpPr>
        <p:spPr>
          <a:xfrm>
            <a:off x="9311640" y="1139799"/>
            <a:ext cx="2148840" cy="163506"/>
          </a:xfrm>
          <a:prstGeom prst="rect">
            <a:avLst/>
          </a:prstGeom>
          <a:noFill/>
        </p:spPr>
        <p:txBody>
          <a:bodyPr wrap="square" lIns="0" tIns="0" rIns="0" bIns="0" rtlCol="0">
            <a:spAutoFit/>
          </a:bodyPr>
          <a:lstStyle/>
          <a:p>
            <a:pPr>
              <a:lnSpc>
                <a:spcPct val="120000"/>
              </a:lnSpc>
            </a:pPr>
            <a:r>
              <a:rPr lang="en-US" sz="975" dirty="0">
                <a:solidFill>
                  <a:schemeClr val="tx2"/>
                </a:solidFill>
                <a:latin typeface="Arial" panose="020B0604020202020204" pitchFamily="34" charset="0"/>
                <a:ea typeface="Open Sans Light" panose="020B0306030504020204" pitchFamily="34" charset="0"/>
                <a:cs typeface="Arial" panose="020B0604020202020204" pitchFamily="34" charset="0"/>
              </a:rPr>
              <a:t>This is a sample text. </a:t>
            </a:r>
            <a:endParaRPr lang="en-US" sz="975" spc="20" dirty="0">
              <a:solidFill>
                <a:schemeClr val="tx2"/>
              </a:solidFill>
              <a:latin typeface="Arial" panose="020B0604020202020204" pitchFamily="34" charset="0"/>
              <a:ea typeface="Open Sans Light" panose="020B0306030504020204" pitchFamily="34" charset="0"/>
              <a:cs typeface="Arial" panose="020B0604020202020204" pitchFamily="34" charset="0"/>
            </a:endParaRPr>
          </a:p>
        </p:txBody>
      </p:sp>
      <p:grpSp>
        <p:nvGrpSpPr>
          <p:cNvPr id="50" name="Group 49">
            <a:extLst>
              <a:ext uri="{FF2B5EF4-FFF2-40B4-BE49-F238E27FC236}">
                <a16:creationId xmlns:a16="http://schemas.microsoft.com/office/drawing/2014/main" id="{67C70206-7DFE-4FC1-887D-CFFA58495B09}"/>
              </a:ext>
            </a:extLst>
          </p:cNvPr>
          <p:cNvGrpSpPr/>
          <p:nvPr/>
        </p:nvGrpSpPr>
        <p:grpSpPr>
          <a:xfrm rot="5400000">
            <a:off x="9006581" y="1108989"/>
            <a:ext cx="240212" cy="225126"/>
            <a:chOff x="531339" y="1241569"/>
            <a:chExt cx="508791" cy="476836"/>
          </a:xfrm>
        </p:grpSpPr>
        <p:sp>
          <p:nvSpPr>
            <p:cNvPr id="51" name="Isosceles Triangle 50">
              <a:extLst>
                <a:ext uri="{FF2B5EF4-FFF2-40B4-BE49-F238E27FC236}">
                  <a16:creationId xmlns:a16="http://schemas.microsoft.com/office/drawing/2014/main" id="{696219DB-197E-44ED-8316-BEACC7ABBB1C}"/>
                </a:ext>
              </a:extLst>
            </p:cNvPr>
            <p:cNvSpPr/>
            <p:nvPr/>
          </p:nvSpPr>
          <p:spPr>
            <a:xfrm>
              <a:off x="531339" y="1241569"/>
              <a:ext cx="508791" cy="476836"/>
            </a:xfrm>
            <a:prstGeom prst="triangl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Isosceles Triangle 51">
              <a:extLst>
                <a:ext uri="{FF2B5EF4-FFF2-40B4-BE49-F238E27FC236}">
                  <a16:creationId xmlns:a16="http://schemas.microsoft.com/office/drawing/2014/main" id="{B06247CF-5B4D-498A-8811-4FC863BD4705}"/>
                </a:ext>
              </a:extLst>
            </p:cNvPr>
            <p:cNvSpPr/>
            <p:nvPr/>
          </p:nvSpPr>
          <p:spPr>
            <a:xfrm>
              <a:off x="539989" y="1546955"/>
              <a:ext cx="491490" cy="171450"/>
            </a:xfrm>
            <a:prstGeom prst="triangl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9" name="Straight Connector 58">
              <a:extLst>
                <a:ext uri="{FF2B5EF4-FFF2-40B4-BE49-F238E27FC236}">
                  <a16:creationId xmlns:a16="http://schemas.microsoft.com/office/drawing/2014/main" id="{2E58C516-1944-4EF3-A7C9-B23FFCFBE03D}"/>
                </a:ext>
              </a:extLst>
            </p:cNvPr>
            <p:cNvCxnSpPr>
              <a:stCxn id="51" idx="0"/>
              <a:endCxn id="52" idx="0"/>
            </p:cNvCxnSpPr>
            <p:nvPr/>
          </p:nvCxnSpPr>
          <p:spPr>
            <a:xfrm flipH="1">
              <a:off x="785734" y="1241569"/>
              <a:ext cx="1" cy="305386"/>
            </a:xfrm>
            <a:prstGeom prst="lin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6" name="TextBox 65">
            <a:extLst>
              <a:ext uri="{FF2B5EF4-FFF2-40B4-BE49-F238E27FC236}">
                <a16:creationId xmlns:a16="http://schemas.microsoft.com/office/drawing/2014/main" id="{B3FAFAD4-A101-4E17-A17D-005D9B569E3C}"/>
              </a:ext>
            </a:extLst>
          </p:cNvPr>
          <p:cNvSpPr txBox="1">
            <a:spLocks/>
          </p:cNvSpPr>
          <p:nvPr/>
        </p:nvSpPr>
        <p:spPr>
          <a:xfrm>
            <a:off x="8999625" y="1753622"/>
            <a:ext cx="2423621" cy="175113"/>
          </a:xfrm>
          <a:prstGeom prst="rect">
            <a:avLst/>
          </a:prstGeom>
          <a:noFill/>
        </p:spPr>
        <p:txBody>
          <a:bodyPr wrap="square" lIns="0" tIns="0" rIns="0" bIns="0" rtlCol="0">
            <a:spAutoFit/>
          </a:bodyPr>
          <a:lstStyle/>
          <a:p>
            <a:r>
              <a:rPr lang="en-US" sz="1138" b="1" dirty="0">
                <a:solidFill>
                  <a:schemeClr val="tx2"/>
                </a:solidFill>
                <a:latin typeface="Arial" panose="020B0604020202020204" pitchFamily="34" charset="0"/>
                <a:ea typeface="Open Sans Light" panose="020B0306030504020204" pitchFamily="34" charset="0"/>
                <a:cs typeface="Arial" panose="020B0604020202020204" pitchFamily="34" charset="0"/>
              </a:rPr>
              <a:t>LOREM IPSUM</a:t>
            </a:r>
          </a:p>
        </p:txBody>
      </p:sp>
      <p:sp>
        <p:nvSpPr>
          <p:cNvPr id="68" name="TextBox 67">
            <a:extLst>
              <a:ext uri="{FF2B5EF4-FFF2-40B4-BE49-F238E27FC236}">
                <a16:creationId xmlns:a16="http://schemas.microsoft.com/office/drawing/2014/main" id="{C92A22B5-DC85-4D55-AD5F-ECFDFCFFD450}"/>
              </a:ext>
            </a:extLst>
          </p:cNvPr>
          <p:cNvSpPr txBox="1">
            <a:spLocks/>
          </p:cNvSpPr>
          <p:nvPr/>
        </p:nvSpPr>
        <p:spPr>
          <a:xfrm>
            <a:off x="9311640" y="2052964"/>
            <a:ext cx="2148840" cy="163506"/>
          </a:xfrm>
          <a:prstGeom prst="rect">
            <a:avLst/>
          </a:prstGeom>
          <a:noFill/>
        </p:spPr>
        <p:txBody>
          <a:bodyPr wrap="square" lIns="0" tIns="0" rIns="0" bIns="0" rtlCol="0">
            <a:spAutoFit/>
          </a:bodyPr>
          <a:lstStyle/>
          <a:p>
            <a:pPr>
              <a:lnSpc>
                <a:spcPct val="120000"/>
              </a:lnSpc>
            </a:pPr>
            <a:r>
              <a:rPr lang="en-US" sz="975" dirty="0">
                <a:solidFill>
                  <a:schemeClr val="tx2"/>
                </a:solidFill>
                <a:latin typeface="Arial" panose="020B0604020202020204" pitchFamily="34" charset="0"/>
                <a:ea typeface="Open Sans Light" panose="020B0306030504020204" pitchFamily="34" charset="0"/>
                <a:cs typeface="Arial" panose="020B0604020202020204" pitchFamily="34" charset="0"/>
              </a:rPr>
              <a:t>This is a sample text. </a:t>
            </a:r>
            <a:endParaRPr lang="en-US" sz="975" spc="20" dirty="0">
              <a:solidFill>
                <a:schemeClr val="tx2"/>
              </a:solidFill>
              <a:latin typeface="Arial" panose="020B0604020202020204" pitchFamily="34" charset="0"/>
              <a:ea typeface="Open Sans Light" panose="020B0306030504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222486A8-496F-42BD-8394-F35B930C77A6}"/>
              </a:ext>
            </a:extLst>
          </p:cNvPr>
          <p:cNvGrpSpPr/>
          <p:nvPr/>
        </p:nvGrpSpPr>
        <p:grpSpPr>
          <a:xfrm rot="5400000">
            <a:off x="9006581" y="2022154"/>
            <a:ext cx="240212" cy="225126"/>
            <a:chOff x="531339" y="1241569"/>
            <a:chExt cx="508791" cy="476836"/>
          </a:xfrm>
        </p:grpSpPr>
        <p:sp>
          <p:nvSpPr>
            <p:cNvPr id="70" name="Isosceles Triangle 69">
              <a:extLst>
                <a:ext uri="{FF2B5EF4-FFF2-40B4-BE49-F238E27FC236}">
                  <a16:creationId xmlns:a16="http://schemas.microsoft.com/office/drawing/2014/main" id="{43184D7F-446D-44C5-B0D4-B337CFEDB314}"/>
                </a:ext>
              </a:extLst>
            </p:cNvPr>
            <p:cNvSpPr/>
            <p:nvPr/>
          </p:nvSpPr>
          <p:spPr>
            <a:xfrm>
              <a:off x="531339" y="1241569"/>
              <a:ext cx="508791" cy="476836"/>
            </a:xfrm>
            <a:prstGeom prst="triangl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Isosceles Triangle 70">
              <a:extLst>
                <a:ext uri="{FF2B5EF4-FFF2-40B4-BE49-F238E27FC236}">
                  <a16:creationId xmlns:a16="http://schemas.microsoft.com/office/drawing/2014/main" id="{2AA50654-6F1C-498D-A111-01F1F821905C}"/>
                </a:ext>
              </a:extLst>
            </p:cNvPr>
            <p:cNvSpPr/>
            <p:nvPr/>
          </p:nvSpPr>
          <p:spPr>
            <a:xfrm>
              <a:off x="539989" y="1546955"/>
              <a:ext cx="491490" cy="171450"/>
            </a:xfrm>
            <a:prstGeom prst="triangl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2" name="Straight Connector 71">
              <a:extLst>
                <a:ext uri="{FF2B5EF4-FFF2-40B4-BE49-F238E27FC236}">
                  <a16:creationId xmlns:a16="http://schemas.microsoft.com/office/drawing/2014/main" id="{3AF52E0C-BB5C-4458-A91D-5CD06D272379}"/>
                </a:ext>
              </a:extLst>
            </p:cNvPr>
            <p:cNvCxnSpPr>
              <a:stCxn id="70" idx="0"/>
              <a:endCxn id="71" idx="0"/>
            </p:cNvCxnSpPr>
            <p:nvPr/>
          </p:nvCxnSpPr>
          <p:spPr>
            <a:xfrm flipH="1">
              <a:off x="785734" y="1241569"/>
              <a:ext cx="1" cy="305386"/>
            </a:xfrm>
            <a:prstGeom prst="lin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74" name="TextBox 73">
            <a:extLst>
              <a:ext uri="{FF2B5EF4-FFF2-40B4-BE49-F238E27FC236}">
                <a16:creationId xmlns:a16="http://schemas.microsoft.com/office/drawing/2014/main" id="{6D91A77B-28D3-4FC8-B183-B40999F0923A}"/>
              </a:ext>
            </a:extLst>
          </p:cNvPr>
          <p:cNvSpPr txBox="1">
            <a:spLocks/>
          </p:cNvSpPr>
          <p:nvPr/>
        </p:nvSpPr>
        <p:spPr>
          <a:xfrm>
            <a:off x="9311640" y="2379052"/>
            <a:ext cx="2148840" cy="163506"/>
          </a:xfrm>
          <a:prstGeom prst="rect">
            <a:avLst/>
          </a:prstGeom>
          <a:noFill/>
        </p:spPr>
        <p:txBody>
          <a:bodyPr wrap="square" lIns="0" tIns="0" rIns="0" bIns="0" rtlCol="0">
            <a:spAutoFit/>
          </a:bodyPr>
          <a:lstStyle/>
          <a:p>
            <a:pPr>
              <a:lnSpc>
                <a:spcPct val="120000"/>
              </a:lnSpc>
            </a:pPr>
            <a:r>
              <a:rPr lang="en-US" sz="975" dirty="0">
                <a:solidFill>
                  <a:schemeClr val="tx2"/>
                </a:solidFill>
                <a:latin typeface="Arial" panose="020B0604020202020204" pitchFamily="34" charset="0"/>
                <a:ea typeface="Open Sans Light" panose="020B0306030504020204" pitchFamily="34" charset="0"/>
                <a:cs typeface="Arial" panose="020B0604020202020204" pitchFamily="34" charset="0"/>
              </a:rPr>
              <a:t>This is a sample text. </a:t>
            </a:r>
            <a:endParaRPr lang="en-US" sz="975" spc="20" dirty="0">
              <a:solidFill>
                <a:schemeClr val="tx2"/>
              </a:solidFill>
              <a:latin typeface="Arial" panose="020B0604020202020204" pitchFamily="34" charset="0"/>
              <a:ea typeface="Open Sans Light" panose="020B0306030504020204" pitchFamily="34" charset="0"/>
              <a:cs typeface="Arial" panose="020B0604020202020204" pitchFamily="34" charset="0"/>
            </a:endParaRPr>
          </a:p>
        </p:txBody>
      </p:sp>
      <p:grpSp>
        <p:nvGrpSpPr>
          <p:cNvPr id="75" name="Group 74">
            <a:extLst>
              <a:ext uri="{FF2B5EF4-FFF2-40B4-BE49-F238E27FC236}">
                <a16:creationId xmlns:a16="http://schemas.microsoft.com/office/drawing/2014/main" id="{4D1C1464-12BC-4CB8-B9CC-6586FA08664E}"/>
              </a:ext>
            </a:extLst>
          </p:cNvPr>
          <p:cNvGrpSpPr/>
          <p:nvPr/>
        </p:nvGrpSpPr>
        <p:grpSpPr>
          <a:xfrm rot="5400000">
            <a:off x="9006581" y="2348242"/>
            <a:ext cx="240212" cy="225126"/>
            <a:chOff x="531339" y="1241569"/>
            <a:chExt cx="508791" cy="476836"/>
          </a:xfrm>
        </p:grpSpPr>
        <p:sp>
          <p:nvSpPr>
            <p:cNvPr id="76" name="Isosceles Triangle 75">
              <a:extLst>
                <a:ext uri="{FF2B5EF4-FFF2-40B4-BE49-F238E27FC236}">
                  <a16:creationId xmlns:a16="http://schemas.microsoft.com/office/drawing/2014/main" id="{7A591D31-7F06-49C7-B12A-5C5372825760}"/>
                </a:ext>
              </a:extLst>
            </p:cNvPr>
            <p:cNvSpPr/>
            <p:nvPr/>
          </p:nvSpPr>
          <p:spPr>
            <a:xfrm>
              <a:off x="531339" y="1241569"/>
              <a:ext cx="508791" cy="476836"/>
            </a:xfrm>
            <a:prstGeom prst="triangl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Isosceles Triangle 76">
              <a:extLst>
                <a:ext uri="{FF2B5EF4-FFF2-40B4-BE49-F238E27FC236}">
                  <a16:creationId xmlns:a16="http://schemas.microsoft.com/office/drawing/2014/main" id="{FCC95CEE-0B47-4828-9EF6-578D0CA0017F}"/>
                </a:ext>
              </a:extLst>
            </p:cNvPr>
            <p:cNvSpPr/>
            <p:nvPr/>
          </p:nvSpPr>
          <p:spPr>
            <a:xfrm>
              <a:off x="539989" y="1546955"/>
              <a:ext cx="491490" cy="171450"/>
            </a:xfrm>
            <a:prstGeom prst="triangl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8" name="Straight Connector 77">
              <a:extLst>
                <a:ext uri="{FF2B5EF4-FFF2-40B4-BE49-F238E27FC236}">
                  <a16:creationId xmlns:a16="http://schemas.microsoft.com/office/drawing/2014/main" id="{AB04EEC4-E6F8-42F9-B0CE-6AB4DE9804E7}"/>
                </a:ext>
              </a:extLst>
            </p:cNvPr>
            <p:cNvCxnSpPr>
              <a:stCxn id="76" idx="0"/>
              <a:endCxn id="77" idx="0"/>
            </p:cNvCxnSpPr>
            <p:nvPr/>
          </p:nvCxnSpPr>
          <p:spPr>
            <a:xfrm flipH="1">
              <a:off x="785734" y="1241569"/>
              <a:ext cx="1" cy="305386"/>
            </a:xfrm>
            <a:prstGeom prst="lin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85" name="TextBox 84">
            <a:extLst>
              <a:ext uri="{FF2B5EF4-FFF2-40B4-BE49-F238E27FC236}">
                <a16:creationId xmlns:a16="http://schemas.microsoft.com/office/drawing/2014/main" id="{B3C89A6D-70EF-43AB-8E09-65B165F43B5B}"/>
              </a:ext>
            </a:extLst>
          </p:cNvPr>
          <p:cNvSpPr txBox="1">
            <a:spLocks/>
          </p:cNvSpPr>
          <p:nvPr/>
        </p:nvSpPr>
        <p:spPr>
          <a:xfrm>
            <a:off x="8999625" y="3385567"/>
            <a:ext cx="2423621" cy="276999"/>
          </a:xfrm>
          <a:prstGeom prst="rect">
            <a:avLst/>
          </a:prstGeom>
          <a:noFill/>
        </p:spPr>
        <p:txBody>
          <a:bodyPr wrap="square" lIns="0" tIns="0" rIns="0" bIns="0" rtlCol="0">
            <a:spAutoFit/>
          </a:bodyPr>
          <a:lstStyle/>
          <a:p>
            <a:r>
              <a:rPr lang="en-US" altLang="ko-KR" sz="1800" b="1" dirty="0">
                <a:solidFill>
                  <a:schemeClr val="bg1"/>
                </a:solidFill>
                <a:latin typeface="Arial" panose="020B0604020202020204" pitchFamily="34" charset="0"/>
                <a:cs typeface="Arial" panose="020B0604020202020204" pitchFamily="34" charset="0"/>
              </a:rPr>
              <a:t>Contacts</a:t>
            </a:r>
            <a:endParaRPr lang="ko-KR" altLang="en-US" sz="1800" b="1" dirty="0">
              <a:solidFill>
                <a:schemeClr val="bg1"/>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9F299A30-3C5F-45B0-A8CC-7F7B627AC960}"/>
              </a:ext>
            </a:extLst>
          </p:cNvPr>
          <p:cNvSpPr txBox="1">
            <a:spLocks/>
          </p:cNvSpPr>
          <p:nvPr/>
        </p:nvSpPr>
        <p:spPr>
          <a:xfrm>
            <a:off x="8999625" y="3779196"/>
            <a:ext cx="2423621" cy="343556"/>
          </a:xfrm>
          <a:prstGeom prst="rect">
            <a:avLst/>
          </a:prstGeom>
          <a:noFill/>
        </p:spPr>
        <p:txBody>
          <a:bodyPr wrap="square" lIns="0" tIns="0" rIns="0" bIns="0" rtlCol="0">
            <a:spAutoFit/>
          </a:bodyPr>
          <a:lstStyle>
            <a:defPPr>
              <a:defRPr lang="en-US"/>
            </a:defPPr>
            <a:lvl1pPr>
              <a:lnSpc>
                <a:spcPct val="120000"/>
              </a:lnSpc>
              <a:defRPr sz="975">
                <a:solidFill>
                  <a:schemeClr val="tx2"/>
                </a:solidFill>
                <a:latin typeface="Arial" panose="020B0604020202020204" pitchFamily="34" charset="0"/>
                <a:ea typeface="Open Sans Light" panose="020B0306030504020204" pitchFamily="34" charset="0"/>
                <a:cs typeface="Arial" panose="020B0604020202020204" pitchFamily="34" charset="0"/>
              </a:defRPr>
            </a:lvl1pPr>
          </a:lstStyle>
          <a:p>
            <a:r>
              <a:rPr lang="en-US" dirty="0">
                <a:solidFill>
                  <a:schemeClr val="bg1"/>
                </a:solidFill>
              </a:rPr>
              <a:t>Cliff </a:t>
            </a:r>
            <a:r>
              <a:rPr lang="en-US" dirty="0" err="1">
                <a:solidFill>
                  <a:schemeClr val="bg1"/>
                </a:solidFill>
              </a:rPr>
              <a:t>Badio</a:t>
            </a:r>
            <a:br>
              <a:rPr lang="en-US" dirty="0">
                <a:solidFill>
                  <a:schemeClr val="bg1"/>
                </a:solidFill>
              </a:rPr>
            </a:br>
            <a:r>
              <a:rPr lang="en-US" dirty="0">
                <a:solidFill>
                  <a:schemeClr val="accent1"/>
                </a:solidFill>
              </a:rPr>
              <a:t>860-212-5333</a:t>
            </a:r>
          </a:p>
        </p:txBody>
      </p:sp>
      <p:pic>
        <p:nvPicPr>
          <p:cNvPr id="4" name="Graphic 3" descr="Envelope">
            <a:extLst>
              <a:ext uri="{FF2B5EF4-FFF2-40B4-BE49-F238E27FC236}">
                <a16:creationId xmlns:a16="http://schemas.microsoft.com/office/drawing/2014/main" id="{43F841F4-5F0E-4C76-A834-48574CCF1C8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999625" y="4343990"/>
            <a:ext cx="288626" cy="288626"/>
          </a:xfrm>
          <a:prstGeom prst="rect">
            <a:avLst/>
          </a:prstGeom>
        </p:spPr>
      </p:pic>
      <p:sp>
        <p:nvSpPr>
          <p:cNvPr id="86" name="TextBox 85">
            <a:extLst>
              <a:ext uri="{FF2B5EF4-FFF2-40B4-BE49-F238E27FC236}">
                <a16:creationId xmlns:a16="http://schemas.microsoft.com/office/drawing/2014/main" id="{2EAE4661-D342-41FA-B331-B5D788B92CE4}"/>
              </a:ext>
            </a:extLst>
          </p:cNvPr>
          <p:cNvSpPr txBox="1">
            <a:spLocks/>
          </p:cNvSpPr>
          <p:nvPr/>
        </p:nvSpPr>
        <p:spPr>
          <a:xfrm>
            <a:off x="9383882" y="4400899"/>
            <a:ext cx="1956796" cy="163506"/>
          </a:xfrm>
          <a:prstGeom prst="rect">
            <a:avLst/>
          </a:prstGeom>
          <a:noFill/>
        </p:spPr>
        <p:txBody>
          <a:bodyPr wrap="square" lIns="0" tIns="0" rIns="0" bIns="0" rtlCol="0">
            <a:spAutoFit/>
          </a:bodyPr>
          <a:lstStyle>
            <a:defPPr>
              <a:defRPr lang="en-US"/>
            </a:defPPr>
            <a:lvl1pPr>
              <a:lnSpc>
                <a:spcPct val="120000"/>
              </a:lnSpc>
              <a:defRPr sz="975">
                <a:solidFill>
                  <a:schemeClr val="tx2"/>
                </a:solidFill>
                <a:latin typeface="Arial" panose="020B0604020202020204" pitchFamily="34" charset="0"/>
                <a:ea typeface="Open Sans Light" panose="020B0306030504020204" pitchFamily="34" charset="0"/>
                <a:cs typeface="Arial" panose="020B0604020202020204" pitchFamily="34" charset="0"/>
              </a:defRPr>
            </a:lvl1pPr>
          </a:lstStyle>
          <a:p>
            <a:r>
              <a:rPr lang="en-US" dirty="0">
                <a:solidFill>
                  <a:schemeClr val="bg1"/>
                </a:solidFill>
              </a:rPr>
              <a:t>Gwp14us@yahoo.com</a:t>
            </a:r>
            <a:endParaRPr lang="en-US" dirty="0">
              <a:solidFill>
                <a:schemeClr val="accent1"/>
              </a:solidFill>
            </a:endParaRPr>
          </a:p>
        </p:txBody>
      </p:sp>
      <p:sp>
        <p:nvSpPr>
          <p:cNvPr id="88" name="TextBox 87">
            <a:extLst>
              <a:ext uri="{FF2B5EF4-FFF2-40B4-BE49-F238E27FC236}">
                <a16:creationId xmlns:a16="http://schemas.microsoft.com/office/drawing/2014/main" id="{31E42FD7-2B8F-4007-AA21-70D100323D36}"/>
              </a:ext>
            </a:extLst>
          </p:cNvPr>
          <p:cNvSpPr txBox="1">
            <a:spLocks/>
          </p:cNvSpPr>
          <p:nvPr/>
        </p:nvSpPr>
        <p:spPr>
          <a:xfrm>
            <a:off x="8999625" y="4777088"/>
            <a:ext cx="2423621" cy="343556"/>
          </a:xfrm>
          <a:prstGeom prst="rect">
            <a:avLst/>
          </a:prstGeom>
          <a:noFill/>
        </p:spPr>
        <p:txBody>
          <a:bodyPr wrap="square" lIns="0" tIns="0" rIns="0" bIns="0" rtlCol="0">
            <a:spAutoFit/>
          </a:bodyPr>
          <a:lstStyle>
            <a:defPPr>
              <a:defRPr lang="en-US"/>
            </a:defPPr>
            <a:lvl1pPr>
              <a:lnSpc>
                <a:spcPct val="120000"/>
              </a:lnSpc>
              <a:defRPr sz="975">
                <a:solidFill>
                  <a:schemeClr val="tx2"/>
                </a:solidFill>
                <a:latin typeface="Arial" panose="020B0604020202020204" pitchFamily="34" charset="0"/>
                <a:ea typeface="Open Sans Light" panose="020B0306030504020204" pitchFamily="34" charset="0"/>
                <a:cs typeface="Arial" panose="020B0604020202020204" pitchFamily="34" charset="0"/>
              </a:defRPr>
            </a:lvl1pPr>
          </a:lstStyle>
          <a:p>
            <a:r>
              <a:rPr lang="en-US" dirty="0">
                <a:solidFill>
                  <a:schemeClr val="bg1"/>
                </a:solidFill>
              </a:rPr>
              <a:t>Minister Jeff Hill.</a:t>
            </a:r>
            <a:br>
              <a:rPr lang="en-US" dirty="0">
                <a:solidFill>
                  <a:schemeClr val="bg1"/>
                </a:solidFill>
              </a:rPr>
            </a:br>
            <a:r>
              <a:rPr lang="en-US" dirty="0">
                <a:solidFill>
                  <a:schemeClr val="accent1"/>
                </a:solidFill>
              </a:rPr>
              <a:t>706-945-3016</a:t>
            </a:r>
          </a:p>
        </p:txBody>
      </p:sp>
      <p:pic>
        <p:nvPicPr>
          <p:cNvPr id="89" name="Graphic 88" descr="Envelope">
            <a:extLst>
              <a:ext uri="{FF2B5EF4-FFF2-40B4-BE49-F238E27FC236}">
                <a16:creationId xmlns:a16="http://schemas.microsoft.com/office/drawing/2014/main" id="{D118FE2A-9CF6-4645-800D-7F1B5E83C88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999625" y="5341882"/>
            <a:ext cx="288626" cy="288626"/>
          </a:xfrm>
          <a:prstGeom prst="rect">
            <a:avLst/>
          </a:prstGeom>
        </p:spPr>
      </p:pic>
      <p:sp>
        <p:nvSpPr>
          <p:cNvPr id="90" name="TextBox 89">
            <a:extLst>
              <a:ext uri="{FF2B5EF4-FFF2-40B4-BE49-F238E27FC236}">
                <a16:creationId xmlns:a16="http://schemas.microsoft.com/office/drawing/2014/main" id="{44796F40-CDCE-438C-A04D-09C1CA78152D}"/>
              </a:ext>
            </a:extLst>
          </p:cNvPr>
          <p:cNvSpPr txBox="1">
            <a:spLocks/>
          </p:cNvSpPr>
          <p:nvPr/>
        </p:nvSpPr>
        <p:spPr>
          <a:xfrm>
            <a:off x="9383882" y="5398791"/>
            <a:ext cx="1956796" cy="163506"/>
          </a:xfrm>
          <a:prstGeom prst="rect">
            <a:avLst/>
          </a:prstGeom>
          <a:noFill/>
        </p:spPr>
        <p:txBody>
          <a:bodyPr wrap="square" lIns="0" tIns="0" rIns="0" bIns="0" rtlCol="0">
            <a:spAutoFit/>
          </a:bodyPr>
          <a:lstStyle>
            <a:defPPr>
              <a:defRPr lang="en-US"/>
            </a:defPPr>
            <a:lvl1pPr>
              <a:lnSpc>
                <a:spcPct val="120000"/>
              </a:lnSpc>
              <a:defRPr sz="975">
                <a:solidFill>
                  <a:schemeClr val="tx2"/>
                </a:solidFill>
                <a:latin typeface="Arial" panose="020B0604020202020204" pitchFamily="34" charset="0"/>
                <a:ea typeface="Open Sans Light" panose="020B0306030504020204" pitchFamily="34" charset="0"/>
                <a:cs typeface="Arial" panose="020B0604020202020204" pitchFamily="34" charset="0"/>
              </a:defRPr>
            </a:lvl1pPr>
          </a:lstStyle>
          <a:p>
            <a:r>
              <a:rPr lang="en-US" dirty="0">
                <a:solidFill>
                  <a:schemeClr val="bg1"/>
                </a:solidFill>
              </a:rPr>
              <a:t>colj82@gmail.com</a:t>
            </a:r>
          </a:p>
        </p:txBody>
      </p:sp>
    </p:spTree>
    <p:extLst>
      <p:ext uri="{BB962C8B-B14F-4D97-AF65-F5344CB8AC3E}">
        <p14:creationId xmlns:p14="http://schemas.microsoft.com/office/powerpoint/2010/main" val="40903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D2FF78-F500-40B9-B6CF-59050309BC8C}"/>
              </a:ext>
            </a:extLst>
          </p:cNvPr>
          <p:cNvSpPr>
            <a:spLocks noGrp="1"/>
          </p:cNvSpPr>
          <p:nvPr>
            <p:ph type="pic" sz="quarter" idx="10"/>
          </p:nvPr>
        </p:nvSpPr>
        <p:spPr>
          <a:xfrm>
            <a:off x="0" y="1"/>
            <a:ext cx="5159896" cy="6858000"/>
          </a:xfrm>
        </p:spPr>
        <p:txBody>
          <a:bodyPr/>
          <a:lstStyle/>
          <a:p>
            <a:endParaRPr lang="en-US"/>
          </a:p>
        </p:txBody>
      </p:sp>
      <p:pic>
        <p:nvPicPr>
          <p:cNvPr id="5" name="Picture 6" descr="Technology, Globalisation, Communication, Global">
            <a:extLst>
              <a:ext uri="{FF2B5EF4-FFF2-40B4-BE49-F238E27FC236}">
                <a16:creationId xmlns:a16="http://schemas.microsoft.com/office/drawing/2014/main" id="{0230DDB8-E5AC-40B4-BB43-8F53FB0E79D3}"/>
              </a:ext>
            </a:extLst>
          </p:cNvPr>
          <p:cNvPicPr preferRelativeResize="0">
            <a:picLocks noChangeArrowheads="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bwMode="auto">
          <a:xfrm>
            <a:off x="-11795" y="1548"/>
            <a:ext cx="1220379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F4109CC4-6FDB-4C57-A252-5D16F10ED533}"/>
              </a:ext>
            </a:extLst>
          </p:cNvPr>
          <p:cNvGrpSpPr/>
          <p:nvPr/>
        </p:nvGrpSpPr>
        <p:grpSpPr>
          <a:xfrm>
            <a:off x="3180945" y="2208179"/>
            <a:ext cx="5506334" cy="5046401"/>
            <a:chOff x="104171" y="3429000"/>
            <a:chExt cx="4409954" cy="3144847"/>
          </a:xfrm>
        </p:grpSpPr>
        <p:sp>
          <p:nvSpPr>
            <p:cNvPr id="6" name="object 3">
              <a:extLst>
                <a:ext uri="{FF2B5EF4-FFF2-40B4-BE49-F238E27FC236}">
                  <a16:creationId xmlns:a16="http://schemas.microsoft.com/office/drawing/2014/main" id="{99CE877C-5EED-46FB-95B0-10FA0BC0556E}"/>
                </a:ext>
              </a:extLst>
            </p:cNvPr>
            <p:cNvSpPr/>
            <p:nvPr/>
          </p:nvSpPr>
          <p:spPr>
            <a:xfrm>
              <a:off x="104171" y="3429000"/>
              <a:ext cx="4409954" cy="3067020"/>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7" name="object 4">
              <a:extLst>
                <a:ext uri="{FF2B5EF4-FFF2-40B4-BE49-F238E27FC236}">
                  <a16:creationId xmlns:a16="http://schemas.microsoft.com/office/drawing/2014/main" id="{C50A4F96-46F0-40CD-8007-D4000B10EE7D}"/>
                </a:ext>
              </a:extLst>
            </p:cNvPr>
            <p:cNvSpPr/>
            <p:nvPr/>
          </p:nvSpPr>
          <p:spPr>
            <a:xfrm>
              <a:off x="104171" y="3506825"/>
              <a:ext cx="4409954" cy="3067022"/>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8" name="object 5">
              <a:extLst>
                <a:ext uri="{FF2B5EF4-FFF2-40B4-BE49-F238E27FC236}">
                  <a16:creationId xmlns:a16="http://schemas.microsoft.com/office/drawing/2014/main" id="{C7343F77-D658-43EE-81AB-E036FB4F7124}"/>
                </a:ext>
              </a:extLst>
            </p:cNvPr>
            <p:cNvSpPr/>
            <p:nvPr/>
          </p:nvSpPr>
          <p:spPr>
            <a:xfrm>
              <a:off x="232574" y="3660435"/>
              <a:ext cx="4281550" cy="2526218"/>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2" name="object 17">
              <a:extLst>
                <a:ext uri="{FF2B5EF4-FFF2-40B4-BE49-F238E27FC236}">
                  <a16:creationId xmlns:a16="http://schemas.microsoft.com/office/drawing/2014/main" id="{867C6134-8825-41C5-92C9-9A87AC81415C}"/>
                </a:ext>
              </a:extLst>
            </p:cNvPr>
            <p:cNvSpPr/>
            <p:nvPr/>
          </p:nvSpPr>
          <p:spPr>
            <a:xfrm>
              <a:off x="227303" y="3641228"/>
              <a:ext cx="3976370" cy="2526218"/>
            </a:xfrm>
            <a:prstGeom prst="rect">
              <a:avLst/>
            </a:prstGeom>
            <a:blipFill>
              <a:blip r:embed="rId7"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3" name="object 18">
              <a:extLst>
                <a:ext uri="{FF2B5EF4-FFF2-40B4-BE49-F238E27FC236}">
                  <a16:creationId xmlns:a16="http://schemas.microsoft.com/office/drawing/2014/main" id="{4C33ECB3-7455-499F-98C5-7E7B17BE3EDA}"/>
                </a:ext>
              </a:extLst>
            </p:cNvPr>
            <p:cNvSpPr/>
            <p:nvPr/>
          </p:nvSpPr>
          <p:spPr>
            <a:xfrm>
              <a:off x="4308667" y="5893341"/>
              <a:ext cx="47401" cy="51858"/>
            </a:xfrm>
            <a:prstGeom prst="rect">
              <a:avLst/>
            </a:prstGeom>
            <a:blipFill>
              <a:blip r:embed="rId8"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4" name="object 19">
              <a:extLst>
                <a:ext uri="{FF2B5EF4-FFF2-40B4-BE49-F238E27FC236}">
                  <a16:creationId xmlns:a16="http://schemas.microsoft.com/office/drawing/2014/main" id="{82290557-C7C9-4D49-B4F4-F2EF0A0613F1}"/>
                </a:ext>
              </a:extLst>
            </p:cNvPr>
            <p:cNvSpPr/>
            <p:nvPr/>
          </p:nvSpPr>
          <p:spPr>
            <a:xfrm>
              <a:off x="3901296" y="5278455"/>
              <a:ext cx="522099" cy="585253"/>
            </a:xfrm>
            <a:prstGeom prst="rect">
              <a:avLst/>
            </a:prstGeom>
            <a:blipFill>
              <a:blip r:embed="rId9"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5" name="object 20">
              <a:extLst>
                <a:ext uri="{FF2B5EF4-FFF2-40B4-BE49-F238E27FC236}">
                  <a16:creationId xmlns:a16="http://schemas.microsoft.com/office/drawing/2014/main" id="{B6A4157C-A9C0-43EC-9224-E56E4794871C}"/>
                </a:ext>
              </a:extLst>
            </p:cNvPr>
            <p:cNvSpPr/>
            <p:nvPr/>
          </p:nvSpPr>
          <p:spPr>
            <a:xfrm>
              <a:off x="2196845" y="3833843"/>
              <a:ext cx="2317279" cy="1955782"/>
            </a:xfrm>
            <a:prstGeom prst="rect">
              <a:avLst/>
            </a:prstGeom>
            <a:blipFill>
              <a:blip r:embed="rId10"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6" name="object 21">
              <a:extLst>
                <a:ext uri="{FF2B5EF4-FFF2-40B4-BE49-F238E27FC236}">
                  <a16:creationId xmlns:a16="http://schemas.microsoft.com/office/drawing/2014/main" id="{36350009-214B-449B-B09B-02CE73F167A8}"/>
                </a:ext>
              </a:extLst>
            </p:cNvPr>
            <p:cNvSpPr/>
            <p:nvPr/>
          </p:nvSpPr>
          <p:spPr>
            <a:xfrm>
              <a:off x="4355603" y="5308088"/>
              <a:ext cx="63435" cy="59266"/>
            </a:xfrm>
            <a:prstGeom prst="rect">
              <a:avLst/>
            </a:prstGeom>
            <a:blipFill>
              <a:blip r:embed="rId11"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7" name="object 22">
              <a:extLst>
                <a:ext uri="{FF2B5EF4-FFF2-40B4-BE49-F238E27FC236}">
                  <a16:creationId xmlns:a16="http://schemas.microsoft.com/office/drawing/2014/main" id="{5791864D-8752-4708-9081-AA84E8793811}"/>
                </a:ext>
              </a:extLst>
            </p:cNvPr>
            <p:cNvSpPr/>
            <p:nvPr/>
          </p:nvSpPr>
          <p:spPr>
            <a:xfrm>
              <a:off x="4064214" y="5315496"/>
              <a:ext cx="63948" cy="14817"/>
            </a:xfrm>
            <a:prstGeom prst="rect">
              <a:avLst/>
            </a:prstGeom>
            <a:blipFill>
              <a:blip r:embed="rId1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8" name="object 23">
              <a:extLst>
                <a:ext uri="{FF2B5EF4-FFF2-40B4-BE49-F238E27FC236}">
                  <a16:creationId xmlns:a16="http://schemas.microsoft.com/office/drawing/2014/main" id="{34FDA6D4-1646-4EC9-8D84-B75F963523E8}"/>
                </a:ext>
              </a:extLst>
            </p:cNvPr>
            <p:cNvSpPr/>
            <p:nvPr/>
          </p:nvSpPr>
          <p:spPr>
            <a:xfrm>
              <a:off x="3822897" y="5308088"/>
              <a:ext cx="9931" cy="14817"/>
            </a:xfrm>
            <a:prstGeom prst="rect">
              <a:avLst/>
            </a:prstGeom>
            <a:blipFill>
              <a:blip r:embed="rId1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19" name="object 24">
              <a:extLst>
                <a:ext uri="{FF2B5EF4-FFF2-40B4-BE49-F238E27FC236}">
                  <a16:creationId xmlns:a16="http://schemas.microsoft.com/office/drawing/2014/main" id="{F0C18A01-A560-4652-B37C-B28C7AD34104}"/>
                </a:ext>
              </a:extLst>
            </p:cNvPr>
            <p:cNvSpPr/>
            <p:nvPr/>
          </p:nvSpPr>
          <p:spPr>
            <a:xfrm>
              <a:off x="4083875" y="5234005"/>
              <a:ext cx="17489" cy="51858"/>
            </a:xfrm>
            <a:prstGeom prst="rect">
              <a:avLst/>
            </a:prstGeom>
            <a:blipFill>
              <a:blip r:embed="rId1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5">
              <a:extLst>
                <a:ext uri="{FF2B5EF4-FFF2-40B4-BE49-F238E27FC236}">
                  <a16:creationId xmlns:a16="http://schemas.microsoft.com/office/drawing/2014/main" id="{C2545CDB-05E8-4622-9CA0-C6E2DABC37BD}"/>
                </a:ext>
              </a:extLst>
            </p:cNvPr>
            <p:cNvSpPr/>
            <p:nvPr/>
          </p:nvSpPr>
          <p:spPr>
            <a:xfrm>
              <a:off x="3970161" y="5248822"/>
              <a:ext cx="84414" cy="111124"/>
            </a:xfrm>
            <a:prstGeom prst="rect">
              <a:avLst/>
            </a:prstGeom>
            <a:blipFill>
              <a:blip r:embed="rId15"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1" name="object 26">
              <a:extLst>
                <a:ext uri="{FF2B5EF4-FFF2-40B4-BE49-F238E27FC236}">
                  <a16:creationId xmlns:a16="http://schemas.microsoft.com/office/drawing/2014/main" id="{BB18EF66-27C5-496F-A31A-C6383BC78D98}"/>
                </a:ext>
              </a:extLst>
            </p:cNvPr>
            <p:cNvSpPr/>
            <p:nvPr/>
          </p:nvSpPr>
          <p:spPr>
            <a:xfrm>
              <a:off x="3949712" y="5108065"/>
              <a:ext cx="33974" cy="44450"/>
            </a:xfrm>
            <a:prstGeom prst="rect">
              <a:avLst/>
            </a:prstGeom>
            <a:blipFill>
              <a:blip r:embed="rId16"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7">
              <a:extLst>
                <a:ext uri="{FF2B5EF4-FFF2-40B4-BE49-F238E27FC236}">
                  <a16:creationId xmlns:a16="http://schemas.microsoft.com/office/drawing/2014/main" id="{FD8B01EE-F3D4-4CD3-B581-8C99A64F4756}"/>
                </a:ext>
              </a:extLst>
            </p:cNvPr>
            <p:cNvSpPr/>
            <p:nvPr/>
          </p:nvSpPr>
          <p:spPr>
            <a:xfrm>
              <a:off x="4042271" y="5093248"/>
              <a:ext cx="16880" cy="37041"/>
            </a:xfrm>
            <a:prstGeom prst="rect">
              <a:avLst/>
            </a:prstGeom>
            <a:blipFill>
              <a:blip r:embed="rId17"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3" name="object 28">
              <a:extLst>
                <a:ext uri="{FF2B5EF4-FFF2-40B4-BE49-F238E27FC236}">
                  <a16:creationId xmlns:a16="http://schemas.microsoft.com/office/drawing/2014/main" id="{00829462-1AA6-46C9-A7FB-B6FF849E46BA}"/>
                </a:ext>
              </a:extLst>
            </p:cNvPr>
            <p:cNvSpPr/>
            <p:nvPr/>
          </p:nvSpPr>
          <p:spPr>
            <a:xfrm>
              <a:off x="227303" y="3930150"/>
              <a:ext cx="1736258" cy="2237296"/>
            </a:xfrm>
            <a:prstGeom prst="rect">
              <a:avLst/>
            </a:prstGeom>
            <a:blipFill>
              <a:blip r:embed="rId18"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9">
              <a:extLst>
                <a:ext uri="{FF2B5EF4-FFF2-40B4-BE49-F238E27FC236}">
                  <a16:creationId xmlns:a16="http://schemas.microsoft.com/office/drawing/2014/main" id="{FF073A8E-8E1D-43FF-9FE3-14E40D33CB0D}"/>
                </a:ext>
              </a:extLst>
            </p:cNvPr>
            <p:cNvSpPr/>
            <p:nvPr/>
          </p:nvSpPr>
          <p:spPr>
            <a:xfrm>
              <a:off x="1316438" y="4937675"/>
              <a:ext cx="135488" cy="44450"/>
            </a:xfrm>
            <a:prstGeom prst="rect">
              <a:avLst/>
            </a:prstGeom>
            <a:blipFill>
              <a:blip r:embed="rId19"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5" name="object 30">
              <a:extLst>
                <a:ext uri="{FF2B5EF4-FFF2-40B4-BE49-F238E27FC236}">
                  <a16:creationId xmlns:a16="http://schemas.microsoft.com/office/drawing/2014/main" id="{BCEA8038-4CAC-4E16-883E-7DBAE511D9D5}"/>
                </a:ext>
              </a:extLst>
            </p:cNvPr>
            <p:cNvSpPr/>
            <p:nvPr/>
          </p:nvSpPr>
          <p:spPr>
            <a:xfrm>
              <a:off x="2526504" y="4648752"/>
              <a:ext cx="22512" cy="37041"/>
            </a:xfrm>
            <a:prstGeom prst="rect">
              <a:avLst/>
            </a:prstGeom>
            <a:blipFill>
              <a:blip r:embed="rId20"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6" name="object 31">
              <a:extLst>
                <a:ext uri="{FF2B5EF4-FFF2-40B4-BE49-F238E27FC236}">
                  <a16:creationId xmlns:a16="http://schemas.microsoft.com/office/drawing/2014/main" id="{1D02D492-8CAA-4CBC-8FCC-9A535121B52A}"/>
                </a:ext>
              </a:extLst>
            </p:cNvPr>
            <p:cNvSpPr/>
            <p:nvPr/>
          </p:nvSpPr>
          <p:spPr>
            <a:xfrm>
              <a:off x="4269697" y="4404279"/>
              <a:ext cx="41249" cy="155574"/>
            </a:xfrm>
            <a:prstGeom prst="rect">
              <a:avLst/>
            </a:prstGeom>
            <a:blipFill>
              <a:blip r:embed="rId21"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7" name="object 32">
              <a:extLst>
                <a:ext uri="{FF2B5EF4-FFF2-40B4-BE49-F238E27FC236}">
                  <a16:creationId xmlns:a16="http://schemas.microsoft.com/office/drawing/2014/main" id="{D1E5DDEE-5E7A-4181-9DB9-8E46D2C416C4}"/>
                </a:ext>
              </a:extLst>
            </p:cNvPr>
            <p:cNvSpPr/>
            <p:nvPr/>
          </p:nvSpPr>
          <p:spPr>
            <a:xfrm>
              <a:off x="4450070" y="4300564"/>
              <a:ext cx="64054" cy="170390"/>
            </a:xfrm>
            <a:prstGeom prst="rect">
              <a:avLst/>
            </a:prstGeom>
            <a:blipFill>
              <a:blip r:embed="rId2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8" name="object 33">
              <a:extLst>
                <a:ext uri="{FF2B5EF4-FFF2-40B4-BE49-F238E27FC236}">
                  <a16:creationId xmlns:a16="http://schemas.microsoft.com/office/drawing/2014/main" id="{6EDDC6CA-E6B1-4F67-BB0E-91AF0FD07A74}"/>
                </a:ext>
              </a:extLst>
            </p:cNvPr>
            <p:cNvSpPr/>
            <p:nvPr/>
          </p:nvSpPr>
          <p:spPr>
            <a:xfrm>
              <a:off x="2656503" y="4330197"/>
              <a:ext cx="11340" cy="22225"/>
            </a:xfrm>
            <a:prstGeom prst="rect">
              <a:avLst/>
            </a:prstGeom>
            <a:blipFill>
              <a:blip r:embed="rId2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9" name="object 34">
              <a:extLst>
                <a:ext uri="{FF2B5EF4-FFF2-40B4-BE49-F238E27FC236}">
                  <a16:creationId xmlns:a16="http://schemas.microsoft.com/office/drawing/2014/main" id="{15257F69-6556-4059-908F-D6506F0EC97F}"/>
                </a:ext>
              </a:extLst>
            </p:cNvPr>
            <p:cNvSpPr/>
            <p:nvPr/>
          </p:nvSpPr>
          <p:spPr>
            <a:xfrm>
              <a:off x="234934" y="4278339"/>
              <a:ext cx="22447" cy="14817"/>
            </a:xfrm>
            <a:prstGeom prst="rect">
              <a:avLst/>
            </a:prstGeom>
            <a:blipFill>
              <a:blip r:embed="rId2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0" name="object 35">
              <a:extLst>
                <a:ext uri="{FF2B5EF4-FFF2-40B4-BE49-F238E27FC236}">
                  <a16:creationId xmlns:a16="http://schemas.microsoft.com/office/drawing/2014/main" id="{2101B5C3-F5EC-44B4-B7D8-C4830DD2757B}"/>
                </a:ext>
              </a:extLst>
            </p:cNvPr>
            <p:cNvSpPr/>
            <p:nvPr/>
          </p:nvSpPr>
          <p:spPr>
            <a:xfrm>
              <a:off x="1157529" y="3641228"/>
              <a:ext cx="1107054" cy="644519"/>
            </a:xfrm>
            <a:prstGeom prst="rect">
              <a:avLst/>
            </a:prstGeom>
            <a:blipFill>
              <a:blip r:embed="rId25"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1" name="object 36">
              <a:extLst>
                <a:ext uri="{FF2B5EF4-FFF2-40B4-BE49-F238E27FC236}">
                  <a16:creationId xmlns:a16="http://schemas.microsoft.com/office/drawing/2014/main" id="{6C09AFAE-CEA2-4AE4-BE9D-8BC34ECCE68C}"/>
                </a:ext>
              </a:extLst>
            </p:cNvPr>
            <p:cNvSpPr/>
            <p:nvPr/>
          </p:nvSpPr>
          <p:spPr>
            <a:xfrm>
              <a:off x="2100172" y="4137582"/>
              <a:ext cx="144483" cy="74083"/>
            </a:xfrm>
            <a:prstGeom prst="rect">
              <a:avLst/>
            </a:prstGeom>
            <a:blipFill>
              <a:blip r:embed="rId26"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2" name="object 37">
              <a:extLst>
                <a:ext uri="{FF2B5EF4-FFF2-40B4-BE49-F238E27FC236}">
                  <a16:creationId xmlns:a16="http://schemas.microsoft.com/office/drawing/2014/main" id="{72381958-47DD-49F9-A0D6-EE32C0A1F1C8}"/>
                </a:ext>
              </a:extLst>
            </p:cNvPr>
            <p:cNvSpPr/>
            <p:nvPr/>
          </p:nvSpPr>
          <p:spPr>
            <a:xfrm>
              <a:off x="1411581" y="4093132"/>
              <a:ext cx="29025" cy="29633"/>
            </a:xfrm>
            <a:prstGeom prst="rect">
              <a:avLst/>
            </a:prstGeom>
            <a:blipFill>
              <a:blip r:embed="rId27"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3" name="object 38">
              <a:extLst>
                <a:ext uri="{FF2B5EF4-FFF2-40B4-BE49-F238E27FC236}">
                  <a16:creationId xmlns:a16="http://schemas.microsoft.com/office/drawing/2014/main" id="{8C6818B8-3241-411F-9DF7-4580CDA5EEF9}"/>
                </a:ext>
              </a:extLst>
            </p:cNvPr>
            <p:cNvSpPr/>
            <p:nvPr/>
          </p:nvSpPr>
          <p:spPr>
            <a:xfrm>
              <a:off x="3184016" y="4041274"/>
              <a:ext cx="24653" cy="14817"/>
            </a:xfrm>
            <a:prstGeom prst="rect">
              <a:avLst/>
            </a:prstGeom>
            <a:blipFill>
              <a:blip r:embed="rId28"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4" name="object 39">
              <a:extLst>
                <a:ext uri="{FF2B5EF4-FFF2-40B4-BE49-F238E27FC236}">
                  <a16:creationId xmlns:a16="http://schemas.microsoft.com/office/drawing/2014/main" id="{3ADFAB7D-1B4B-4C17-A1D5-B717D6386E01}"/>
                </a:ext>
              </a:extLst>
            </p:cNvPr>
            <p:cNvSpPr/>
            <p:nvPr/>
          </p:nvSpPr>
          <p:spPr>
            <a:xfrm>
              <a:off x="3094021" y="3856068"/>
              <a:ext cx="227759" cy="177798"/>
            </a:xfrm>
            <a:prstGeom prst="rect">
              <a:avLst/>
            </a:prstGeom>
            <a:blipFill>
              <a:blip r:embed="rId29"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5" name="object 40">
              <a:extLst>
                <a:ext uri="{FF2B5EF4-FFF2-40B4-BE49-F238E27FC236}">
                  <a16:creationId xmlns:a16="http://schemas.microsoft.com/office/drawing/2014/main" id="{BA845C69-46E7-4CE2-8427-37E6A88F609C}"/>
                </a:ext>
              </a:extLst>
            </p:cNvPr>
            <p:cNvSpPr/>
            <p:nvPr/>
          </p:nvSpPr>
          <p:spPr>
            <a:xfrm>
              <a:off x="4242945" y="3930150"/>
              <a:ext cx="51569" cy="37041"/>
            </a:xfrm>
            <a:prstGeom prst="rect">
              <a:avLst/>
            </a:prstGeom>
            <a:blipFill>
              <a:blip r:embed="rId30"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6" name="object 41">
              <a:extLst>
                <a:ext uri="{FF2B5EF4-FFF2-40B4-BE49-F238E27FC236}">
                  <a16:creationId xmlns:a16="http://schemas.microsoft.com/office/drawing/2014/main" id="{27DB7A84-2536-4871-8455-6F6AF877490A}"/>
                </a:ext>
              </a:extLst>
            </p:cNvPr>
            <p:cNvSpPr/>
            <p:nvPr/>
          </p:nvSpPr>
          <p:spPr>
            <a:xfrm>
              <a:off x="1159026" y="3900517"/>
              <a:ext cx="40649" cy="29633"/>
            </a:xfrm>
            <a:prstGeom prst="rect">
              <a:avLst/>
            </a:prstGeom>
            <a:blipFill>
              <a:blip r:embed="rId31"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7" name="object 42">
              <a:extLst>
                <a:ext uri="{FF2B5EF4-FFF2-40B4-BE49-F238E27FC236}">
                  <a16:creationId xmlns:a16="http://schemas.microsoft.com/office/drawing/2014/main" id="{32BF7934-37BB-4B20-995A-2E3F552148FC}"/>
                </a:ext>
              </a:extLst>
            </p:cNvPr>
            <p:cNvSpPr/>
            <p:nvPr/>
          </p:nvSpPr>
          <p:spPr>
            <a:xfrm>
              <a:off x="4208030" y="3878293"/>
              <a:ext cx="181984" cy="44450"/>
            </a:xfrm>
            <a:prstGeom prst="rect">
              <a:avLst/>
            </a:prstGeom>
            <a:blipFill>
              <a:blip r:embed="rId3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8" name="object 43">
              <a:extLst>
                <a:ext uri="{FF2B5EF4-FFF2-40B4-BE49-F238E27FC236}">
                  <a16:creationId xmlns:a16="http://schemas.microsoft.com/office/drawing/2014/main" id="{C80A2841-3CD5-4ED6-A111-67F4C5C10470}"/>
                </a:ext>
              </a:extLst>
            </p:cNvPr>
            <p:cNvSpPr/>
            <p:nvPr/>
          </p:nvSpPr>
          <p:spPr>
            <a:xfrm>
              <a:off x="818467" y="3841251"/>
              <a:ext cx="249785" cy="88899"/>
            </a:xfrm>
            <a:prstGeom prst="rect">
              <a:avLst/>
            </a:prstGeom>
            <a:blipFill>
              <a:blip r:embed="rId3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39" name="object 44">
              <a:extLst>
                <a:ext uri="{FF2B5EF4-FFF2-40B4-BE49-F238E27FC236}">
                  <a16:creationId xmlns:a16="http://schemas.microsoft.com/office/drawing/2014/main" id="{D55EEBE0-F4E4-4D88-A915-4D46D36130DC}"/>
                </a:ext>
              </a:extLst>
            </p:cNvPr>
            <p:cNvSpPr/>
            <p:nvPr/>
          </p:nvSpPr>
          <p:spPr>
            <a:xfrm>
              <a:off x="1229266" y="3841251"/>
              <a:ext cx="21815" cy="7408"/>
            </a:xfrm>
            <a:prstGeom prst="rect">
              <a:avLst/>
            </a:prstGeom>
            <a:blipFill>
              <a:blip r:embed="rId34" cstate="print"/>
              <a:stretch>
                <a:fillRect/>
              </a:stretch>
            </a:blipFill>
          </p:spPr>
          <p:txBody>
            <a:bodyPr wrap="square" lIns="0" tIns="0" rIns="0" bIns="0" rtlCol="0"/>
            <a:lstStyle/>
            <a:p>
              <a:endParaRPr/>
            </a:p>
          </p:txBody>
        </p:sp>
        <p:sp>
          <p:nvSpPr>
            <p:cNvPr id="40" name="object 45">
              <a:extLst>
                <a:ext uri="{FF2B5EF4-FFF2-40B4-BE49-F238E27FC236}">
                  <a16:creationId xmlns:a16="http://schemas.microsoft.com/office/drawing/2014/main" id="{EEF9229F-8262-4438-961B-B80EFD883DDC}"/>
                </a:ext>
              </a:extLst>
            </p:cNvPr>
            <p:cNvSpPr/>
            <p:nvPr/>
          </p:nvSpPr>
          <p:spPr>
            <a:xfrm>
              <a:off x="918057" y="3804210"/>
              <a:ext cx="75735" cy="44450"/>
            </a:xfrm>
            <a:prstGeom prst="rect">
              <a:avLst/>
            </a:prstGeom>
            <a:blipFill>
              <a:blip r:embed="rId35"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1" name="object 46">
              <a:extLst>
                <a:ext uri="{FF2B5EF4-FFF2-40B4-BE49-F238E27FC236}">
                  <a16:creationId xmlns:a16="http://schemas.microsoft.com/office/drawing/2014/main" id="{E1FA1DBB-7FF2-41CB-852B-F7491409A175}"/>
                </a:ext>
              </a:extLst>
            </p:cNvPr>
            <p:cNvSpPr/>
            <p:nvPr/>
          </p:nvSpPr>
          <p:spPr>
            <a:xfrm>
              <a:off x="1035879" y="3804210"/>
              <a:ext cx="168330" cy="111124"/>
            </a:xfrm>
            <a:prstGeom prst="rect">
              <a:avLst/>
            </a:prstGeom>
            <a:blipFill>
              <a:blip r:embed="rId36"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2" name="object 47">
              <a:extLst>
                <a:ext uri="{FF2B5EF4-FFF2-40B4-BE49-F238E27FC236}">
                  <a16:creationId xmlns:a16="http://schemas.microsoft.com/office/drawing/2014/main" id="{4C9F365C-478C-4B9C-B97E-BF53F3855B84}"/>
                </a:ext>
              </a:extLst>
            </p:cNvPr>
            <p:cNvSpPr/>
            <p:nvPr/>
          </p:nvSpPr>
          <p:spPr>
            <a:xfrm>
              <a:off x="3607450" y="3715311"/>
              <a:ext cx="190906" cy="111124"/>
            </a:xfrm>
            <a:prstGeom prst="rect">
              <a:avLst/>
            </a:prstGeom>
            <a:blipFill>
              <a:blip r:embed="rId37"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3" name="object 48">
              <a:extLst>
                <a:ext uri="{FF2B5EF4-FFF2-40B4-BE49-F238E27FC236}">
                  <a16:creationId xmlns:a16="http://schemas.microsoft.com/office/drawing/2014/main" id="{10FBF883-9AAE-47FF-84F3-F246D52C154D}"/>
                </a:ext>
              </a:extLst>
            </p:cNvPr>
            <p:cNvSpPr/>
            <p:nvPr/>
          </p:nvSpPr>
          <p:spPr>
            <a:xfrm>
              <a:off x="1040990" y="3759760"/>
              <a:ext cx="91190" cy="74083"/>
            </a:xfrm>
            <a:prstGeom prst="rect">
              <a:avLst/>
            </a:prstGeom>
            <a:blipFill>
              <a:blip r:embed="rId38"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4" name="object 49">
              <a:extLst>
                <a:ext uri="{FF2B5EF4-FFF2-40B4-BE49-F238E27FC236}">
                  <a16:creationId xmlns:a16="http://schemas.microsoft.com/office/drawing/2014/main" id="{6FFCDD41-D9DE-4404-B836-ED3CF121E72A}"/>
                </a:ext>
              </a:extLst>
            </p:cNvPr>
            <p:cNvSpPr/>
            <p:nvPr/>
          </p:nvSpPr>
          <p:spPr>
            <a:xfrm>
              <a:off x="3008499" y="3700494"/>
              <a:ext cx="266446" cy="66674"/>
            </a:xfrm>
            <a:prstGeom prst="rect">
              <a:avLst/>
            </a:prstGeom>
            <a:blipFill>
              <a:blip r:embed="rId39"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5" name="object 50">
              <a:extLst>
                <a:ext uri="{FF2B5EF4-FFF2-40B4-BE49-F238E27FC236}">
                  <a16:creationId xmlns:a16="http://schemas.microsoft.com/office/drawing/2014/main" id="{6252200D-A61B-4824-99F4-B97D72985970}"/>
                </a:ext>
              </a:extLst>
            </p:cNvPr>
            <p:cNvSpPr/>
            <p:nvPr/>
          </p:nvSpPr>
          <p:spPr>
            <a:xfrm>
              <a:off x="965137" y="4253725"/>
              <a:ext cx="165315" cy="219632"/>
            </a:xfrm>
            <a:prstGeom prst="rect">
              <a:avLst/>
            </a:prstGeom>
            <a:blipFill>
              <a:blip r:embed="rId40"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6" name="object 51">
              <a:extLst>
                <a:ext uri="{FF2B5EF4-FFF2-40B4-BE49-F238E27FC236}">
                  <a16:creationId xmlns:a16="http://schemas.microsoft.com/office/drawing/2014/main" id="{A5BEC89F-A876-46ED-8EBE-5047CF553652}"/>
                </a:ext>
              </a:extLst>
            </p:cNvPr>
            <p:cNvSpPr/>
            <p:nvPr/>
          </p:nvSpPr>
          <p:spPr>
            <a:xfrm>
              <a:off x="2322301" y="4269275"/>
              <a:ext cx="165323" cy="222107"/>
            </a:xfrm>
            <a:prstGeom prst="rect">
              <a:avLst/>
            </a:prstGeom>
            <a:blipFill>
              <a:blip r:embed="rId41"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7" name="object 52">
              <a:extLst>
                <a:ext uri="{FF2B5EF4-FFF2-40B4-BE49-F238E27FC236}">
                  <a16:creationId xmlns:a16="http://schemas.microsoft.com/office/drawing/2014/main" id="{AFD928B9-76CA-4338-9472-F639A9869B2D}"/>
                </a:ext>
              </a:extLst>
            </p:cNvPr>
            <p:cNvSpPr/>
            <p:nvPr/>
          </p:nvSpPr>
          <p:spPr>
            <a:xfrm>
              <a:off x="3960231" y="4380229"/>
              <a:ext cx="165322" cy="220818"/>
            </a:xfrm>
            <a:prstGeom prst="rect">
              <a:avLst/>
            </a:prstGeom>
            <a:blipFill>
              <a:blip r:embed="rId42"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8" name="object 53">
              <a:extLst>
                <a:ext uri="{FF2B5EF4-FFF2-40B4-BE49-F238E27FC236}">
                  <a16:creationId xmlns:a16="http://schemas.microsoft.com/office/drawing/2014/main" id="{BAE8FF14-FDEC-4903-AF90-28ABA25A5A77}"/>
                </a:ext>
              </a:extLst>
            </p:cNvPr>
            <p:cNvSpPr/>
            <p:nvPr/>
          </p:nvSpPr>
          <p:spPr>
            <a:xfrm>
              <a:off x="4170366" y="4547856"/>
              <a:ext cx="165315" cy="218929"/>
            </a:xfrm>
            <a:prstGeom prst="rect">
              <a:avLst/>
            </a:prstGeom>
            <a:blipFill>
              <a:blip r:embed="rId43"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9" name="object 54">
              <a:extLst>
                <a:ext uri="{FF2B5EF4-FFF2-40B4-BE49-F238E27FC236}">
                  <a16:creationId xmlns:a16="http://schemas.microsoft.com/office/drawing/2014/main" id="{90B7A90C-4090-4D2C-8A0A-EA2B289FC57C}"/>
                </a:ext>
              </a:extLst>
            </p:cNvPr>
            <p:cNvSpPr/>
            <p:nvPr/>
          </p:nvSpPr>
          <p:spPr>
            <a:xfrm>
              <a:off x="3582521" y="4818339"/>
              <a:ext cx="282973" cy="230382"/>
            </a:xfrm>
            <a:prstGeom prst="rect">
              <a:avLst/>
            </a:prstGeom>
            <a:blipFill>
              <a:blip r:embed="rId4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0" name="object 55">
              <a:extLst>
                <a:ext uri="{FF2B5EF4-FFF2-40B4-BE49-F238E27FC236}">
                  <a16:creationId xmlns:a16="http://schemas.microsoft.com/office/drawing/2014/main" id="{DF1941C2-A5CD-4DDC-9401-98FAC3EAB364}"/>
                </a:ext>
              </a:extLst>
            </p:cNvPr>
            <p:cNvSpPr/>
            <p:nvPr/>
          </p:nvSpPr>
          <p:spPr>
            <a:xfrm>
              <a:off x="3997325" y="5014947"/>
              <a:ext cx="165322" cy="220744"/>
            </a:xfrm>
            <a:prstGeom prst="rect">
              <a:avLst/>
            </a:prstGeom>
            <a:blipFill>
              <a:blip r:embed="rId45"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53" name="object 58">
              <a:extLst>
                <a:ext uri="{FF2B5EF4-FFF2-40B4-BE49-F238E27FC236}">
                  <a16:creationId xmlns:a16="http://schemas.microsoft.com/office/drawing/2014/main" id="{2CBE78CA-54C5-486B-BBB7-A4566C263496}"/>
                </a:ext>
              </a:extLst>
            </p:cNvPr>
            <p:cNvSpPr/>
            <p:nvPr/>
          </p:nvSpPr>
          <p:spPr>
            <a:xfrm>
              <a:off x="3927546" y="4756902"/>
              <a:ext cx="165322" cy="220825"/>
            </a:xfrm>
            <a:prstGeom prst="rect">
              <a:avLst/>
            </a:prstGeom>
            <a:blipFill>
              <a:blip r:embed="rId46"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grpSp>
      <p:sp>
        <p:nvSpPr>
          <p:cNvPr id="55" name="TextBox 54">
            <a:extLst>
              <a:ext uri="{FF2B5EF4-FFF2-40B4-BE49-F238E27FC236}">
                <a16:creationId xmlns:a16="http://schemas.microsoft.com/office/drawing/2014/main" id="{441B84E0-D86D-4B09-BD76-3D10760CE4A9}"/>
              </a:ext>
            </a:extLst>
          </p:cNvPr>
          <p:cNvSpPr txBox="1"/>
          <p:nvPr/>
        </p:nvSpPr>
        <p:spPr>
          <a:xfrm>
            <a:off x="680903" y="550625"/>
            <a:ext cx="4901400" cy="400110"/>
          </a:xfrm>
          <a:prstGeom prst="rect">
            <a:avLst/>
          </a:prstGeom>
          <a:noFill/>
        </p:spPr>
        <p:txBody>
          <a:bodyPr wrap="square" lIns="87750" tIns="0" rIns="0" bIns="0" rtlCol="0">
            <a:spAutoFit/>
          </a:bodyPr>
          <a:lstStyle/>
          <a:p>
            <a:r>
              <a:rPr lang="en-US" altLang="ko-KR" sz="2600" b="1" dirty="0">
                <a:solidFill>
                  <a:schemeClr val="bg1"/>
                </a:solidFill>
                <a:latin typeface="Arial" panose="020B0604020202020204" pitchFamily="34" charset="0"/>
                <a:cs typeface="Arial" panose="020B0604020202020204" pitchFamily="34" charset="0"/>
              </a:rPr>
              <a:t>Market Coverage  Statistics </a:t>
            </a:r>
            <a:endParaRPr lang="ko-KR" altLang="en-US" sz="2600" b="1" dirty="0">
              <a:solidFill>
                <a:schemeClr val="bg1"/>
              </a:solidFill>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70E8DCA-C11A-4CE3-B0CB-C9F3AE0312DB}"/>
              </a:ext>
            </a:extLst>
          </p:cNvPr>
          <p:cNvSpPr txBox="1"/>
          <p:nvPr/>
        </p:nvSpPr>
        <p:spPr>
          <a:xfrm>
            <a:off x="116698" y="1405573"/>
            <a:ext cx="3879521" cy="3429465"/>
          </a:xfrm>
          <a:prstGeom prst="rect">
            <a:avLst/>
          </a:prstGeom>
          <a:noFill/>
        </p:spPr>
        <p:txBody>
          <a:bodyPr wrap="square" rtlCol="0">
            <a:spAutoFit/>
          </a:bodyPr>
          <a:lstStyle/>
          <a:p>
            <a:pPr>
              <a:lnSpc>
                <a:spcPct val="120000"/>
              </a:lnSpc>
            </a:pPr>
            <a:r>
              <a:rPr lang="en-US" sz="1400" b="1" spc="-60" dirty="0">
                <a:solidFill>
                  <a:srgbClr val="FFF200"/>
                </a:solidFill>
                <a:latin typeface="Arial" panose="020B0604020202020204" pitchFamily="34" charset="0"/>
                <a:cs typeface="Arial" panose="020B0604020202020204" pitchFamily="34" charset="0"/>
              </a:rPr>
              <a:t>John 3:16 – 2,100,000 monthly searches Jeremiah 29:11 and Philippians 4:13 – 82,000 monthly searches </a:t>
            </a:r>
          </a:p>
          <a:p>
            <a:pPr>
              <a:lnSpc>
                <a:spcPct val="120000"/>
              </a:lnSpc>
            </a:pPr>
            <a:r>
              <a:rPr lang="en-US" sz="1400" b="1" spc="-60" dirty="0">
                <a:solidFill>
                  <a:srgbClr val="FFF200"/>
                </a:solidFill>
                <a:latin typeface="Arial" panose="020B0604020202020204" pitchFamily="34" charset="0"/>
                <a:cs typeface="Arial" panose="020B0604020202020204" pitchFamily="34" charset="0"/>
              </a:rPr>
              <a:t>John 10:10 – 73,000 monthly searches</a:t>
            </a:r>
          </a:p>
          <a:p>
            <a:pPr>
              <a:lnSpc>
                <a:spcPct val="120000"/>
              </a:lnSpc>
            </a:pPr>
            <a:r>
              <a:rPr lang="en-US" sz="1400" b="1" spc="-60" dirty="0">
                <a:solidFill>
                  <a:srgbClr val="FFF200"/>
                </a:solidFill>
                <a:latin typeface="Arial" panose="020B0604020202020204" pitchFamily="34" charset="0"/>
                <a:cs typeface="Arial" panose="020B0604020202020204" pitchFamily="34" charset="0"/>
              </a:rPr>
              <a:t>Proverbs 3:5 – 58,000 monthly searches</a:t>
            </a:r>
          </a:p>
          <a:p>
            <a:pPr>
              <a:lnSpc>
                <a:spcPct val="120000"/>
              </a:lnSpc>
            </a:pPr>
            <a:r>
              <a:rPr lang="en-US" sz="1400" b="1" spc="-60" dirty="0">
                <a:solidFill>
                  <a:srgbClr val="FFF200"/>
                </a:solidFill>
                <a:latin typeface="Arial" panose="020B0604020202020204" pitchFamily="34" charset="0"/>
                <a:cs typeface="Arial" panose="020B0604020202020204" pitchFamily="34" charset="0"/>
              </a:rPr>
              <a:t>Matthew 28:19 – 50,000 monthly searches</a:t>
            </a:r>
          </a:p>
          <a:p>
            <a:pPr>
              <a:lnSpc>
                <a:spcPct val="120000"/>
              </a:lnSpc>
            </a:pPr>
            <a:r>
              <a:rPr lang="en-US" sz="1400" b="1" spc="-60" dirty="0">
                <a:solidFill>
                  <a:srgbClr val="FFF200"/>
                </a:solidFill>
                <a:latin typeface="Arial" panose="020B0604020202020204" pitchFamily="34" charset="0"/>
                <a:cs typeface="Arial" panose="020B0604020202020204" pitchFamily="34" charset="0"/>
              </a:rPr>
              <a:t>Philippians 4:8 – 42,000 monthly searches</a:t>
            </a:r>
          </a:p>
          <a:p>
            <a:pPr>
              <a:lnSpc>
                <a:spcPct val="120000"/>
              </a:lnSpc>
            </a:pPr>
            <a:r>
              <a:rPr lang="en-US" sz="1400" b="1" spc="-60" dirty="0">
                <a:solidFill>
                  <a:srgbClr val="FFF200"/>
                </a:solidFill>
                <a:latin typeface="Arial" panose="020B0604020202020204" pitchFamily="34" charset="0"/>
                <a:cs typeface="Arial" panose="020B0604020202020204" pitchFamily="34" charset="0"/>
              </a:rPr>
              <a:t>Philippians 4:6 – 37,000 monthly searches</a:t>
            </a:r>
          </a:p>
          <a:p>
            <a:pPr>
              <a:lnSpc>
                <a:spcPct val="120000"/>
              </a:lnSpc>
            </a:pPr>
            <a:r>
              <a:rPr lang="en-US" sz="1400" b="1" spc="-60" dirty="0">
                <a:solidFill>
                  <a:srgbClr val="FFF200"/>
                </a:solidFill>
                <a:latin typeface="Arial" panose="020B0604020202020204" pitchFamily="34" charset="0"/>
                <a:cs typeface="Arial" panose="020B0604020202020204" pitchFamily="34" charset="0"/>
              </a:rPr>
              <a:t>Romans 8:28 and James 1:3 – 33,000 monthly searches</a:t>
            </a:r>
          </a:p>
          <a:p>
            <a:pPr>
              <a:lnSpc>
                <a:spcPct val="120000"/>
              </a:lnSpc>
            </a:pPr>
            <a:r>
              <a:rPr lang="en-US" sz="1400" b="1" spc="-60" dirty="0">
                <a:solidFill>
                  <a:srgbClr val="FFF200"/>
                </a:solidFill>
                <a:latin typeface="Arial" panose="020B0604020202020204" pitchFamily="34" charset="0"/>
                <a:cs typeface="Arial" panose="020B0604020202020204" pitchFamily="34" charset="0"/>
              </a:rPr>
              <a:t>Proverbs 3:6 and Ephesians 2:8 – 32,000 monthly searches  10 </a:t>
            </a:r>
          </a:p>
          <a:p>
            <a:pPr>
              <a:lnSpc>
                <a:spcPct val="120000"/>
              </a:lnSpc>
            </a:pPr>
            <a:r>
              <a:rPr lang="en-US" sz="1400" b="1" spc="-60" dirty="0">
                <a:solidFill>
                  <a:srgbClr val="FFF200"/>
                </a:solidFill>
                <a:latin typeface="Arial" panose="020B0604020202020204" pitchFamily="34" charset="0"/>
                <a:cs typeface="Arial" panose="020B0604020202020204" pitchFamily="34" charset="0"/>
              </a:rPr>
              <a:t>Romans 3:23 – 27,000 monthly searches</a:t>
            </a:r>
          </a:p>
        </p:txBody>
      </p:sp>
      <p:sp>
        <p:nvSpPr>
          <p:cNvPr id="58" name="TextBox 57">
            <a:extLst>
              <a:ext uri="{FF2B5EF4-FFF2-40B4-BE49-F238E27FC236}">
                <a16:creationId xmlns:a16="http://schemas.microsoft.com/office/drawing/2014/main" id="{20CC118E-5B2D-45FB-B741-E30719F70351}"/>
              </a:ext>
            </a:extLst>
          </p:cNvPr>
          <p:cNvSpPr txBox="1"/>
          <p:nvPr/>
        </p:nvSpPr>
        <p:spPr>
          <a:xfrm>
            <a:off x="680903" y="1000888"/>
            <a:ext cx="3900145" cy="369332"/>
          </a:xfrm>
          <a:prstGeom prst="rect">
            <a:avLst/>
          </a:prstGeom>
          <a:noFill/>
        </p:spPr>
        <p:txBody>
          <a:bodyPr wrap="square" lIns="87750" rIns="87750" rtlCol="0">
            <a:spAutoFit/>
          </a:bodyPr>
          <a:lstStyle/>
          <a:p>
            <a:r>
              <a:rPr lang="en-US" sz="1800" b="1" dirty="0">
                <a:solidFill>
                  <a:schemeClr val="bg1"/>
                </a:solidFill>
                <a:latin typeface="Arial" panose="020B0604020202020204" pitchFamily="34" charset="0"/>
                <a:ea typeface="Open Sans Light" panose="020B0306030504020204" pitchFamily="34" charset="0"/>
                <a:cs typeface="Arial" panose="020B0604020202020204" pitchFamily="34" charset="0"/>
              </a:rPr>
              <a:t>Top Bible Verses and stat: </a:t>
            </a:r>
          </a:p>
        </p:txBody>
      </p:sp>
      <p:sp>
        <p:nvSpPr>
          <p:cNvPr id="84" name="object 6">
            <a:extLst>
              <a:ext uri="{FF2B5EF4-FFF2-40B4-BE49-F238E27FC236}">
                <a16:creationId xmlns:a16="http://schemas.microsoft.com/office/drawing/2014/main" id="{BDB463A9-00CF-4B0E-8CB3-46BAF444BA01}"/>
              </a:ext>
            </a:extLst>
          </p:cNvPr>
          <p:cNvSpPr/>
          <p:nvPr/>
        </p:nvSpPr>
        <p:spPr>
          <a:xfrm>
            <a:off x="7324336" y="985927"/>
            <a:ext cx="4728856" cy="3356610"/>
          </a:xfrm>
          <a:prstGeom prst="rect">
            <a:avLst/>
          </a:prstGeom>
          <a:blipFill>
            <a:blip r:embed="rId47" cstate="email">
              <a:extLst>
                <a:ext uri="{28A0092B-C50C-407E-A947-70E740481C1C}">
                  <a14:useLocalDpi xmlns:a14="http://schemas.microsoft.com/office/drawing/2010/main"/>
                </a:ext>
              </a:extLst>
            </a:blip>
            <a:stretch>
              <a:fillRect/>
            </a:stretch>
          </a:blipFill>
        </p:spPr>
        <p:txBody>
          <a:bodyPr wrap="square" lIns="0" tIns="0" rIns="0" bIns="0" rtlCol="0"/>
          <a:lstStyle/>
          <a:p>
            <a:pPr algn="l" rtl="0"/>
            <a:endParaRPr lang="en-US" sz="1400" b="0" i="0" u="none" strike="noStrike" dirty="0">
              <a:solidFill>
                <a:srgbClr val="902C1F"/>
              </a:solidFill>
              <a:effectLst/>
              <a:latin typeface="Helvetica Neue" panose="02000503000000020004" pitchFamily="2" charset="0"/>
            </a:endParaRPr>
          </a:p>
        </p:txBody>
      </p:sp>
      <p:sp>
        <p:nvSpPr>
          <p:cNvPr id="85" name="object 15">
            <a:extLst>
              <a:ext uri="{FF2B5EF4-FFF2-40B4-BE49-F238E27FC236}">
                <a16:creationId xmlns:a16="http://schemas.microsoft.com/office/drawing/2014/main" id="{891B0507-48E6-4B2D-B19E-56BCD0B4F262}"/>
              </a:ext>
            </a:extLst>
          </p:cNvPr>
          <p:cNvSpPr txBox="1"/>
          <p:nvPr/>
        </p:nvSpPr>
        <p:spPr>
          <a:xfrm>
            <a:off x="8175943" y="1423332"/>
            <a:ext cx="2410221" cy="423193"/>
          </a:xfrm>
          <a:prstGeom prst="rect">
            <a:avLst/>
          </a:prstGeom>
        </p:spPr>
        <p:txBody>
          <a:bodyPr vert="horz" wrap="square" lIns="0" tIns="53340" rIns="0" bIns="0" rtlCol="0">
            <a:spAutoFit/>
          </a:bodyPr>
          <a:lstStyle/>
          <a:p>
            <a:pPr algn="l"/>
            <a:r>
              <a:rPr lang="en-US" sz="1200" b="1" spc="-60" dirty="0">
                <a:solidFill>
                  <a:srgbClr val="FFF200"/>
                </a:solidFill>
                <a:latin typeface="Arial" panose="020B0604020202020204" pitchFamily="34" charset="0"/>
                <a:cs typeface="Arial" panose="020B0604020202020204" pitchFamily="34" charset="0"/>
              </a:rPr>
              <a:t>The 100 Most Read Bible Verses at Bible Gateway</a:t>
            </a:r>
          </a:p>
        </p:txBody>
      </p:sp>
      <p:sp>
        <p:nvSpPr>
          <p:cNvPr id="86" name="object 16">
            <a:extLst>
              <a:ext uri="{FF2B5EF4-FFF2-40B4-BE49-F238E27FC236}">
                <a16:creationId xmlns:a16="http://schemas.microsoft.com/office/drawing/2014/main" id="{8A93B544-0891-4B43-95E1-12A564943113}"/>
              </a:ext>
            </a:extLst>
          </p:cNvPr>
          <p:cNvSpPr txBox="1"/>
          <p:nvPr/>
        </p:nvSpPr>
        <p:spPr>
          <a:xfrm>
            <a:off x="8621820" y="4350808"/>
            <a:ext cx="2692070" cy="1592744"/>
          </a:xfrm>
          <a:prstGeom prst="rect">
            <a:avLst/>
          </a:prstGeom>
        </p:spPr>
        <p:txBody>
          <a:bodyPr vert="horz" wrap="square" lIns="0" tIns="53340" rIns="0" bIns="0" rtlCol="0">
            <a:spAutoFit/>
          </a:bodyPr>
          <a:lstStyle/>
          <a:p>
            <a:pPr rtl="0"/>
            <a:br>
              <a:rPr lang="en-US" sz="1100" dirty="0">
                <a:hlinkClick r:id="rId48"/>
              </a:rPr>
            </a:br>
            <a:r>
              <a:rPr lang="en-US" sz="1100" dirty="0">
                <a:hlinkClick r:id="rId48"/>
              </a:rPr>
              <a:t>https://www.worldvision.org.uk/about/blogs/most-popular-bible-verses-in-every-country/</a:t>
            </a:r>
            <a:br>
              <a:rPr lang="en-US" sz="1100" dirty="0"/>
            </a:br>
            <a:endParaRPr lang="en-US" sz="1100" b="0" i="0" u="none" strike="noStrike" dirty="0">
              <a:solidFill>
                <a:srgbClr val="FFFFFF"/>
              </a:solidFill>
              <a:effectLst/>
              <a:latin typeface="Helvetica Neue" panose="02000503000000020004" pitchFamily="2" charset="0"/>
            </a:endParaRPr>
          </a:p>
          <a:p>
            <a:pPr algn="l" rtl="0"/>
            <a:r>
              <a:rPr lang="en-US" sz="1100" b="0" i="0" u="none" strike="noStrike" dirty="0">
                <a:solidFill>
                  <a:srgbClr val="FFFFFF"/>
                </a:solidFill>
                <a:effectLst/>
                <a:latin typeface="Helvetica Neue" panose="02000503000000020004" pitchFamily="2" charset="0"/>
                <a:hlinkClick r:id="rId49"/>
              </a:rPr>
              <a:t>The 100 Most Read Bible Verses at Bible Gateway - Bible Gateway Blog</a:t>
            </a:r>
            <a:br>
              <a:rPr lang="en-US" sz="1100" b="0" i="0" u="none" strike="noStrike" dirty="0">
                <a:solidFill>
                  <a:srgbClr val="FFFFFF"/>
                </a:solidFill>
                <a:effectLst/>
                <a:latin typeface="Helvetica Neue" panose="02000503000000020004" pitchFamily="2" charset="0"/>
              </a:rPr>
            </a:br>
            <a:endParaRPr lang="en-US" sz="1100" b="0" i="0" u="none" strike="noStrike" dirty="0">
              <a:solidFill>
                <a:srgbClr val="FFFFFF"/>
              </a:solidFill>
              <a:effectLst/>
              <a:latin typeface="Helvetica Neue" panose="02000503000000020004" pitchFamily="2" charset="0"/>
            </a:endParaRPr>
          </a:p>
          <a:p>
            <a:br>
              <a:rPr lang="en-US" sz="1100" dirty="0"/>
            </a:br>
            <a:endParaRPr sz="1200" dirty="0">
              <a:latin typeface="Arial" panose="020B0604020202020204" pitchFamily="34" charset="0"/>
              <a:cs typeface="Arial" panose="020B0604020202020204" pitchFamily="34" charset="0"/>
            </a:endParaRPr>
          </a:p>
        </p:txBody>
      </p:sp>
      <p:grpSp>
        <p:nvGrpSpPr>
          <p:cNvPr id="59" name="Group 58">
            <a:extLst>
              <a:ext uri="{FF2B5EF4-FFF2-40B4-BE49-F238E27FC236}">
                <a16:creationId xmlns:a16="http://schemas.microsoft.com/office/drawing/2014/main" id="{D60396A6-22DE-45DD-8D6F-03FC6F42CAC3}"/>
              </a:ext>
            </a:extLst>
          </p:cNvPr>
          <p:cNvGrpSpPr/>
          <p:nvPr/>
        </p:nvGrpSpPr>
        <p:grpSpPr>
          <a:xfrm rot="1440888">
            <a:off x="10606152" y="408265"/>
            <a:ext cx="939318" cy="821146"/>
            <a:chOff x="821779" y="2763780"/>
            <a:chExt cx="1069785" cy="935200"/>
          </a:xfrm>
        </p:grpSpPr>
        <p:grpSp>
          <p:nvGrpSpPr>
            <p:cNvPr id="60" name="Group 59">
              <a:extLst>
                <a:ext uri="{FF2B5EF4-FFF2-40B4-BE49-F238E27FC236}">
                  <a16:creationId xmlns:a16="http://schemas.microsoft.com/office/drawing/2014/main" id="{C82D1086-67FB-41A1-8308-D0B433BAB5A6}"/>
                </a:ext>
              </a:extLst>
            </p:cNvPr>
            <p:cNvGrpSpPr/>
            <p:nvPr/>
          </p:nvGrpSpPr>
          <p:grpSpPr>
            <a:xfrm rot="21376117">
              <a:off x="821779" y="3051159"/>
              <a:ext cx="603715" cy="647821"/>
              <a:chOff x="4912444" y="672763"/>
              <a:chExt cx="5599880" cy="6008997"/>
            </a:xfrm>
          </p:grpSpPr>
          <p:sp>
            <p:nvSpPr>
              <p:cNvPr id="77" name="Isosceles Triangle 25">
                <a:extLst>
                  <a:ext uri="{FF2B5EF4-FFF2-40B4-BE49-F238E27FC236}">
                    <a16:creationId xmlns:a16="http://schemas.microsoft.com/office/drawing/2014/main" id="{806476B8-1442-4EED-845C-7FE62F5CBD64}"/>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bject 29">
                <a:extLst>
                  <a:ext uri="{FF2B5EF4-FFF2-40B4-BE49-F238E27FC236}">
                    <a16:creationId xmlns:a16="http://schemas.microsoft.com/office/drawing/2014/main" id="{88A0EE89-70E3-4524-B484-A21CFB37A4BE}"/>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79" name="object 33">
                <a:extLst>
                  <a:ext uri="{FF2B5EF4-FFF2-40B4-BE49-F238E27FC236}">
                    <a16:creationId xmlns:a16="http://schemas.microsoft.com/office/drawing/2014/main" id="{6AC4FC6E-6EE9-4B31-AA9D-6395E8FAFD8E}"/>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80" name="Isosceles Triangle 25">
                <a:extLst>
                  <a:ext uri="{FF2B5EF4-FFF2-40B4-BE49-F238E27FC236}">
                    <a16:creationId xmlns:a16="http://schemas.microsoft.com/office/drawing/2014/main" id="{512B2474-F796-45B2-B2DB-1BACA0C56AA7}"/>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F424C3B7-4DD6-41AB-AD67-43B4E903CFF3}"/>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28">
                <a:extLst>
                  <a:ext uri="{FF2B5EF4-FFF2-40B4-BE49-F238E27FC236}">
                    <a16:creationId xmlns:a16="http://schemas.microsoft.com/office/drawing/2014/main" id="{26D8B002-0E7D-4448-8C23-CC9DA8A73761}"/>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28">
                <a:extLst>
                  <a:ext uri="{FF2B5EF4-FFF2-40B4-BE49-F238E27FC236}">
                    <a16:creationId xmlns:a16="http://schemas.microsoft.com/office/drawing/2014/main" id="{E4024194-15FB-4D71-9B01-3F5E5942B363}"/>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36B5A404-9E8C-4060-8E51-5112C9F850F7}"/>
                </a:ext>
              </a:extLst>
            </p:cNvPr>
            <p:cNvGrpSpPr/>
            <p:nvPr/>
          </p:nvGrpSpPr>
          <p:grpSpPr>
            <a:xfrm rot="21376117">
              <a:off x="1270198" y="2763780"/>
              <a:ext cx="250781" cy="269102"/>
              <a:chOff x="4912444" y="672763"/>
              <a:chExt cx="5599880" cy="6008997"/>
            </a:xfrm>
          </p:grpSpPr>
          <p:sp>
            <p:nvSpPr>
              <p:cNvPr id="70" name="Isosceles Triangle 25">
                <a:extLst>
                  <a:ext uri="{FF2B5EF4-FFF2-40B4-BE49-F238E27FC236}">
                    <a16:creationId xmlns:a16="http://schemas.microsoft.com/office/drawing/2014/main" id="{EB85F78B-5413-49CA-9279-FAAF60F5E943}"/>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bject 29">
                <a:extLst>
                  <a:ext uri="{FF2B5EF4-FFF2-40B4-BE49-F238E27FC236}">
                    <a16:creationId xmlns:a16="http://schemas.microsoft.com/office/drawing/2014/main" id="{E1A7CEA9-EF7D-4C17-9E45-83DD144CB3F8}"/>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72" name="object 33">
                <a:extLst>
                  <a:ext uri="{FF2B5EF4-FFF2-40B4-BE49-F238E27FC236}">
                    <a16:creationId xmlns:a16="http://schemas.microsoft.com/office/drawing/2014/main" id="{EC11D52F-E8A9-4D55-984B-66E0D8206A1E}"/>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73" name="Isosceles Triangle 25">
                <a:extLst>
                  <a:ext uri="{FF2B5EF4-FFF2-40B4-BE49-F238E27FC236}">
                    <a16:creationId xmlns:a16="http://schemas.microsoft.com/office/drawing/2014/main" id="{0E4A99D5-E6D6-4760-8FA1-D9BF7D638CE9}"/>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A20BF691-FE16-4A67-93D7-8C832AE6A184}"/>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28">
                <a:extLst>
                  <a:ext uri="{FF2B5EF4-FFF2-40B4-BE49-F238E27FC236}">
                    <a16:creationId xmlns:a16="http://schemas.microsoft.com/office/drawing/2014/main" id="{9BEE2C14-ADBF-4E36-9D79-89D226536C62}"/>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28">
                <a:extLst>
                  <a:ext uri="{FF2B5EF4-FFF2-40B4-BE49-F238E27FC236}">
                    <a16:creationId xmlns:a16="http://schemas.microsoft.com/office/drawing/2014/main" id="{8DBE0FC2-7A48-4DEE-9A99-5A61B3EDF8F1}"/>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2" name="Group 61">
              <a:extLst>
                <a:ext uri="{FF2B5EF4-FFF2-40B4-BE49-F238E27FC236}">
                  <a16:creationId xmlns:a16="http://schemas.microsoft.com/office/drawing/2014/main" id="{C643B370-3879-4543-BA27-F52CEC39C7FD}"/>
                </a:ext>
              </a:extLst>
            </p:cNvPr>
            <p:cNvGrpSpPr/>
            <p:nvPr/>
          </p:nvGrpSpPr>
          <p:grpSpPr>
            <a:xfrm rot="21376117">
              <a:off x="1498967" y="3188291"/>
              <a:ext cx="392597" cy="421278"/>
              <a:chOff x="4912444" y="672763"/>
              <a:chExt cx="5599880" cy="6008997"/>
            </a:xfrm>
          </p:grpSpPr>
          <p:sp>
            <p:nvSpPr>
              <p:cNvPr id="63" name="Isosceles Triangle 25">
                <a:extLst>
                  <a:ext uri="{FF2B5EF4-FFF2-40B4-BE49-F238E27FC236}">
                    <a16:creationId xmlns:a16="http://schemas.microsoft.com/office/drawing/2014/main" id="{4830813E-3635-48D9-B379-49A120B66F8C}"/>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bject 29">
                <a:extLst>
                  <a:ext uri="{FF2B5EF4-FFF2-40B4-BE49-F238E27FC236}">
                    <a16:creationId xmlns:a16="http://schemas.microsoft.com/office/drawing/2014/main" id="{CBEA2420-F54C-42DE-8B94-901637AA1249}"/>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65" name="object 33">
                <a:extLst>
                  <a:ext uri="{FF2B5EF4-FFF2-40B4-BE49-F238E27FC236}">
                    <a16:creationId xmlns:a16="http://schemas.microsoft.com/office/drawing/2014/main" id="{6F4E6026-B178-4B75-900B-F0B6C04E0989}"/>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66" name="Isosceles Triangle 25">
                <a:extLst>
                  <a:ext uri="{FF2B5EF4-FFF2-40B4-BE49-F238E27FC236}">
                    <a16:creationId xmlns:a16="http://schemas.microsoft.com/office/drawing/2014/main" id="{9FA83CD4-96A3-4EB3-8C40-EBDE5EA3A5E1}"/>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Freeform: Shape 66">
                <a:extLst>
                  <a:ext uri="{FF2B5EF4-FFF2-40B4-BE49-F238E27FC236}">
                    <a16:creationId xmlns:a16="http://schemas.microsoft.com/office/drawing/2014/main" id="{B2B40A4B-8E6D-4EFD-88D5-076B23D002A0}"/>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28">
                <a:extLst>
                  <a:ext uri="{FF2B5EF4-FFF2-40B4-BE49-F238E27FC236}">
                    <a16:creationId xmlns:a16="http://schemas.microsoft.com/office/drawing/2014/main" id="{1F917BEC-09C6-40B6-AE34-03D4539FB4F6}"/>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28">
                <a:extLst>
                  <a:ext uri="{FF2B5EF4-FFF2-40B4-BE49-F238E27FC236}">
                    <a16:creationId xmlns:a16="http://schemas.microsoft.com/office/drawing/2014/main" id="{ED116FA5-CE25-40BC-95E2-5149274047AD}"/>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88" name="Group 87">
            <a:extLst>
              <a:ext uri="{FF2B5EF4-FFF2-40B4-BE49-F238E27FC236}">
                <a16:creationId xmlns:a16="http://schemas.microsoft.com/office/drawing/2014/main" id="{3668B6C3-5AD1-4DAF-ACC8-CDE833706B5A}"/>
              </a:ext>
            </a:extLst>
          </p:cNvPr>
          <p:cNvGrpSpPr/>
          <p:nvPr/>
        </p:nvGrpSpPr>
        <p:grpSpPr>
          <a:xfrm rot="5400000">
            <a:off x="376764" y="623618"/>
            <a:ext cx="271154" cy="254124"/>
            <a:chOff x="531339" y="1241569"/>
            <a:chExt cx="508791" cy="476836"/>
          </a:xfrm>
        </p:grpSpPr>
        <p:sp>
          <p:nvSpPr>
            <p:cNvPr id="89" name="Isosceles Triangle 88">
              <a:extLst>
                <a:ext uri="{FF2B5EF4-FFF2-40B4-BE49-F238E27FC236}">
                  <a16:creationId xmlns:a16="http://schemas.microsoft.com/office/drawing/2014/main" id="{DF94CE3B-EDE8-4088-B54E-371705FB7521}"/>
                </a:ext>
              </a:extLst>
            </p:cNvPr>
            <p:cNvSpPr/>
            <p:nvPr/>
          </p:nvSpPr>
          <p:spPr>
            <a:xfrm>
              <a:off x="531339" y="1241569"/>
              <a:ext cx="508791" cy="476836"/>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Isosceles Triangle 89">
              <a:extLst>
                <a:ext uri="{FF2B5EF4-FFF2-40B4-BE49-F238E27FC236}">
                  <a16:creationId xmlns:a16="http://schemas.microsoft.com/office/drawing/2014/main" id="{063C9540-4DA1-46F9-82FD-992FC25CE0E1}"/>
                </a:ext>
              </a:extLst>
            </p:cNvPr>
            <p:cNvSpPr/>
            <p:nvPr/>
          </p:nvSpPr>
          <p:spPr>
            <a:xfrm>
              <a:off x="539989" y="1546955"/>
              <a:ext cx="491490" cy="171450"/>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1" name="Straight Connector 90">
              <a:extLst>
                <a:ext uri="{FF2B5EF4-FFF2-40B4-BE49-F238E27FC236}">
                  <a16:creationId xmlns:a16="http://schemas.microsoft.com/office/drawing/2014/main" id="{EAE64C99-3DB1-470F-B80E-B1D09E58FB1E}"/>
                </a:ext>
              </a:extLst>
            </p:cNvPr>
            <p:cNvCxnSpPr>
              <a:stCxn id="89" idx="0"/>
              <a:endCxn id="90" idx="0"/>
            </p:cNvCxnSpPr>
            <p:nvPr/>
          </p:nvCxnSpPr>
          <p:spPr>
            <a:xfrm flipH="1">
              <a:off x="785734" y="1241569"/>
              <a:ext cx="1" cy="305386"/>
            </a:xfrm>
            <a:prstGeom prst="lin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3" name="object 50">
            <a:extLst>
              <a:ext uri="{FF2B5EF4-FFF2-40B4-BE49-F238E27FC236}">
                <a16:creationId xmlns:a16="http://schemas.microsoft.com/office/drawing/2014/main" id="{4284517F-B740-F94D-AAB8-8DC5723B488F}"/>
              </a:ext>
            </a:extLst>
          </p:cNvPr>
          <p:cNvSpPr/>
          <p:nvPr/>
        </p:nvSpPr>
        <p:spPr>
          <a:xfrm>
            <a:off x="4415359" y="4976632"/>
            <a:ext cx="280923" cy="373224"/>
          </a:xfrm>
          <a:prstGeom prst="rect">
            <a:avLst/>
          </a:prstGeom>
          <a:blipFill>
            <a:blip r:embed="rId40"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4" name="object 57">
            <a:extLst>
              <a:ext uri="{FF2B5EF4-FFF2-40B4-BE49-F238E27FC236}">
                <a16:creationId xmlns:a16="http://schemas.microsoft.com/office/drawing/2014/main" id="{E6218B74-0189-BB47-AEAF-CCCDCE4952F8}"/>
              </a:ext>
            </a:extLst>
          </p:cNvPr>
          <p:cNvSpPr/>
          <p:nvPr/>
        </p:nvSpPr>
        <p:spPr>
          <a:xfrm>
            <a:off x="4291948" y="4219595"/>
            <a:ext cx="280934" cy="377267"/>
          </a:xfrm>
          <a:prstGeom prst="rect">
            <a:avLst/>
          </a:prstGeom>
          <a:blipFill>
            <a:blip r:embed="rId50"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5" name="object 57">
            <a:extLst>
              <a:ext uri="{FF2B5EF4-FFF2-40B4-BE49-F238E27FC236}">
                <a16:creationId xmlns:a16="http://schemas.microsoft.com/office/drawing/2014/main" id="{B0CFBCA4-3E58-9D48-842E-2DDC38E6E7E7}"/>
              </a:ext>
            </a:extLst>
          </p:cNvPr>
          <p:cNvSpPr/>
          <p:nvPr/>
        </p:nvSpPr>
        <p:spPr>
          <a:xfrm>
            <a:off x="3529946" y="3328638"/>
            <a:ext cx="280934" cy="377267"/>
          </a:xfrm>
          <a:prstGeom prst="rect">
            <a:avLst/>
          </a:prstGeom>
          <a:blipFill>
            <a:blip r:embed="rId50"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6" name="object 54">
            <a:extLst>
              <a:ext uri="{FF2B5EF4-FFF2-40B4-BE49-F238E27FC236}">
                <a16:creationId xmlns:a16="http://schemas.microsoft.com/office/drawing/2014/main" id="{53D65528-B305-954C-93DD-2D27D7484FF5}"/>
              </a:ext>
            </a:extLst>
          </p:cNvPr>
          <p:cNvSpPr/>
          <p:nvPr/>
        </p:nvSpPr>
        <p:spPr>
          <a:xfrm>
            <a:off x="8551094" y="5546483"/>
            <a:ext cx="480861" cy="391492"/>
          </a:xfrm>
          <a:prstGeom prst="rect">
            <a:avLst/>
          </a:prstGeom>
          <a:blipFill>
            <a:blip r:embed="rId4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97" name="object 54">
            <a:extLst>
              <a:ext uri="{FF2B5EF4-FFF2-40B4-BE49-F238E27FC236}">
                <a16:creationId xmlns:a16="http://schemas.microsoft.com/office/drawing/2014/main" id="{A30E8C72-5212-184D-B9ED-5C460E09574F}"/>
              </a:ext>
            </a:extLst>
          </p:cNvPr>
          <p:cNvSpPr/>
          <p:nvPr/>
        </p:nvSpPr>
        <p:spPr>
          <a:xfrm>
            <a:off x="6084763" y="4435539"/>
            <a:ext cx="480861" cy="391492"/>
          </a:xfrm>
          <a:prstGeom prst="rect">
            <a:avLst/>
          </a:prstGeom>
          <a:blipFill>
            <a:blip r:embed="rId4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4" name="TextBox 3">
            <a:extLst>
              <a:ext uri="{FF2B5EF4-FFF2-40B4-BE49-F238E27FC236}">
                <a16:creationId xmlns:a16="http://schemas.microsoft.com/office/drawing/2014/main" id="{69261261-E1B7-0B2D-8D93-C478B9950E7F}"/>
              </a:ext>
            </a:extLst>
          </p:cNvPr>
          <p:cNvSpPr txBox="1"/>
          <p:nvPr/>
        </p:nvSpPr>
        <p:spPr>
          <a:xfrm>
            <a:off x="241436" y="4959642"/>
            <a:ext cx="3096968" cy="705386"/>
          </a:xfrm>
          <a:prstGeom prst="rect">
            <a:avLst/>
          </a:prstGeom>
          <a:noFill/>
        </p:spPr>
        <p:txBody>
          <a:bodyPr wrap="square">
            <a:spAutoFit/>
          </a:bodyPr>
          <a:lstStyle/>
          <a:p>
            <a:r>
              <a:rPr lang="en-US" dirty="0">
                <a:hlinkClick r:id="rId48"/>
              </a:rPr>
              <a:t>https://www.worldvision.org.uk/about/blogs/most-popular-bible-verses-in-every-country/</a:t>
            </a:r>
            <a:r>
              <a:rPr lang="en-US" dirty="0"/>
              <a:t> </a:t>
            </a:r>
          </a:p>
        </p:txBody>
      </p:sp>
      <p:sp>
        <p:nvSpPr>
          <p:cNvPr id="11" name="TextBox 10">
            <a:extLst>
              <a:ext uri="{FF2B5EF4-FFF2-40B4-BE49-F238E27FC236}">
                <a16:creationId xmlns:a16="http://schemas.microsoft.com/office/drawing/2014/main" id="{E519C915-1FE7-B265-E144-1410CF63B233}"/>
              </a:ext>
            </a:extLst>
          </p:cNvPr>
          <p:cNvSpPr txBox="1"/>
          <p:nvPr/>
        </p:nvSpPr>
        <p:spPr>
          <a:xfrm>
            <a:off x="8082372" y="2457970"/>
            <a:ext cx="3388742" cy="646331"/>
          </a:xfrm>
          <a:prstGeom prst="rect">
            <a:avLst/>
          </a:prstGeom>
          <a:noFill/>
        </p:spPr>
        <p:txBody>
          <a:bodyPr wrap="square">
            <a:spAutoFit/>
          </a:bodyPr>
          <a:lstStyle/>
          <a:p>
            <a:pPr algn="l" rtl="0"/>
            <a:r>
              <a:rPr lang="en-US" sz="1200" b="1" i="0" u="none" strike="noStrike" dirty="0">
                <a:solidFill>
                  <a:srgbClr val="363737"/>
                </a:solidFill>
                <a:effectLst/>
                <a:latin typeface="Helvetica Neue" panose="02000503000000020004" pitchFamily="2" charset="0"/>
                <a:hlinkClick r:id="rId49" tooltip="Permalink to The 100 Most Read Bible Verses at Bible Gateway"/>
              </a:rPr>
              <a:t>The 100 Most Read Bible Verses at Bible Gateway</a:t>
            </a:r>
            <a:r>
              <a:rPr lang="en-US" sz="1200" b="1" i="0" u="none" strike="noStrike" dirty="0">
                <a:solidFill>
                  <a:srgbClr val="363737"/>
                </a:solidFill>
                <a:effectLst/>
                <a:latin typeface="Helvetica Neue" panose="02000503000000020004" pitchFamily="2" charset="0"/>
              </a:rPr>
              <a:t> </a:t>
            </a:r>
          </a:p>
          <a:p>
            <a:pPr algn="l" rtl="0"/>
            <a:r>
              <a:rPr lang="en-US" sz="1200" b="0" i="0" u="none" strike="noStrike" dirty="0">
                <a:solidFill>
                  <a:srgbClr val="631E16"/>
                </a:solidFill>
                <a:effectLst/>
                <a:latin typeface="Helvetica Neue" panose="02000503000000020004" pitchFamily="2" charset="0"/>
                <a:hlinkClick r:id="rId51" tooltip="Posts by Andy Rau"/>
              </a:rPr>
              <a:t>Andy Rau</a:t>
            </a:r>
            <a:endParaRPr lang="en-US" sz="1200" b="0" i="0" u="none" strike="noStrike" dirty="0">
              <a:solidFill>
                <a:srgbClr val="902C1F"/>
              </a:solidFill>
              <a:effectLst/>
              <a:latin typeface="Helvetica Neue" panose="02000503000000020004" pitchFamily="2" charset="0"/>
            </a:endParaRPr>
          </a:p>
        </p:txBody>
      </p:sp>
    </p:spTree>
    <p:extLst>
      <p:ext uri="{BB962C8B-B14F-4D97-AF65-F5344CB8AC3E}">
        <p14:creationId xmlns:p14="http://schemas.microsoft.com/office/powerpoint/2010/main" val="607368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C67CF6-0877-284C-A560-1B892E7C53D7}"/>
              </a:ext>
            </a:extLst>
          </p:cNvPr>
          <p:cNvSpPr txBox="1"/>
          <p:nvPr/>
        </p:nvSpPr>
        <p:spPr>
          <a:xfrm>
            <a:off x="218295" y="297840"/>
            <a:ext cx="2389381" cy="430887"/>
          </a:xfrm>
          <a:prstGeom prst="rect">
            <a:avLst/>
          </a:prstGeom>
          <a:noFill/>
        </p:spPr>
        <p:txBody>
          <a:bodyPr wrap="square" lIns="87750" tIns="0" rIns="0" bIns="0" rtlCol="0">
            <a:spAutoFit/>
          </a:bodyPr>
          <a:lstStyle/>
          <a:p>
            <a:r>
              <a:rPr lang="en-US" altLang="ko-KR" sz="2800" b="1" dirty="0">
                <a:solidFill>
                  <a:schemeClr val="bg1"/>
                </a:solidFill>
                <a:latin typeface="Arial" panose="020B0604020202020204" pitchFamily="34" charset="0"/>
                <a:cs typeface="Arial" panose="020B0604020202020204" pitchFamily="34" charset="0"/>
              </a:rPr>
              <a:t>Questions:</a:t>
            </a:r>
            <a:endParaRPr lang="ko-KR" altLang="en-US" sz="2800" b="1"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4214289-F0BB-5690-0943-71FC4B994ED1}"/>
              </a:ext>
            </a:extLst>
          </p:cNvPr>
          <p:cNvSpPr txBox="1"/>
          <p:nvPr/>
        </p:nvSpPr>
        <p:spPr>
          <a:xfrm>
            <a:off x="462776" y="855403"/>
            <a:ext cx="5715000" cy="2031325"/>
          </a:xfrm>
          <a:prstGeom prst="rect">
            <a:avLst/>
          </a:prstGeom>
          <a:noFill/>
        </p:spPr>
        <p:txBody>
          <a:bodyPr wrap="square">
            <a:spAutoFit/>
          </a:bodyPr>
          <a:lstStyle/>
          <a:p>
            <a:pPr marL="342900" indent="-342900">
              <a:buAutoNum type="arabicPeriod"/>
            </a:pPr>
            <a:r>
              <a:rPr lang="en-US" sz="1400" dirty="0">
                <a:solidFill>
                  <a:schemeClr val="bg1"/>
                </a:solidFill>
              </a:rPr>
              <a:t>On the game where you go find items. Since we are dealing with young kids is there away to limit the distance the can go from a starting </a:t>
            </a:r>
            <a:r>
              <a:rPr lang="en-US" sz="1400" dirty="0" err="1">
                <a:solidFill>
                  <a:schemeClr val="bg1"/>
                </a:solidFill>
              </a:rPr>
              <a:t>gos</a:t>
            </a:r>
            <a:r>
              <a:rPr lang="en-US" sz="1400" dirty="0">
                <a:solidFill>
                  <a:schemeClr val="bg1"/>
                </a:solidFill>
              </a:rPr>
              <a:t> coordinate. Issue is we can have them going all over Loki g for items without mom and dad knowing where they are at. Or possibly a code parents need to put in prior to them searching for items. </a:t>
            </a:r>
          </a:p>
          <a:p>
            <a:pPr marL="342900" indent="-342900">
              <a:buFontTx/>
              <a:buAutoNum type="arabicPeriod"/>
            </a:pPr>
            <a:r>
              <a:rPr lang="en-US" sz="1400" dirty="0">
                <a:solidFill>
                  <a:schemeClr val="bg1"/>
                </a:solidFill>
              </a:rPr>
              <a:t>How do we determine and places the items at geo locations. Is it based on their locations or do we have to do put items all over every region ? </a:t>
            </a:r>
          </a:p>
          <a:p>
            <a:pPr marL="342900" indent="-342900">
              <a:buFontTx/>
              <a:buAutoNum type="arabicPeriod"/>
            </a:pPr>
            <a:r>
              <a:rPr lang="en-US" sz="1400" dirty="0">
                <a:solidFill>
                  <a:schemeClr val="bg1"/>
                </a:solidFill>
              </a:rPr>
              <a:t>Slide 7 is good , we would need a cartoon character to tell them a chopped down explanation of hermeneutics.</a:t>
            </a:r>
          </a:p>
        </p:txBody>
      </p:sp>
      <p:sp>
        <p:nvSpPr>
          <p:cNvPr id="6" name="TextBox 5">
            <a:extLst>
              <a:ext uri="{FF2B5EF4-FFF2-40B4-BE49-F238E27FC236}">
                <a16:creationId xmlns:a16="http://schemas.microsoft.com/office/drawing/2014/main" id="{20620C24-4679-3DA3-CF85-5E089BA8B1FA}"/>
              </a:ext>
            </a:extLst>
          </p:cNvPr>
          <p:cNvSpPr txBox="1"/>
          <p:nvPr/>
        </p:nvSpPr>
        <p:spPr>
          <a:xfrm>
            <a:off x="6361771" y="542032"/>
            <a:ext cx="5581185" cy="6340197"/>
          </a:xfrm>
          <a:prstGeom prst="rect">
            <a:avLst/>
          </a:prstGeom>
          <a:noFill/>
        </p:spPr>
        <p:txBody>
          <a:bodyPr wrap="square">
            <a:spAutoFit/>
          </a:bodyPr>
          <a:lstStyle/>
          <a:p>
            <a:r>
              <a:rPr lang="en-US" sz="1400" i="1" dirty="0">
                <a:solidFill>
                  <a:schemeClr val="bg1"/>
                </a:solidFill>
              </a:rPr>
              <a:t>On Jan 16, 2024, at 10:19 PM, Jeff Hill &lt;colj82@gmail.com&gt; wrote:</a:t>
            </a:r>
          </a:p>
          <a:p>
            <a:br>
              <a:rPr lang="en-US" sz="1400" i="1" dirty="0">
                <a:solidFill>
                  <a:schemeClr val="bg1"/>
                </a:solidFill>
              </a:rPr>
            </a:br>
            <a:r>
              <a:rPr lang="en-US" sz="1400" i="1" dirty="0">
                <a:solidFill>
                  <a:schemeClr val="bg1"/>
                </a:solidFill>
              </a:rPr>
              <a:t>Several other suggestions for the app...</a:t>
            </a:r>
            <a:br>
              <a:rPr lang="en-US" sz="1400" i="1" dirty="0">
                <a:solidFill>
                  <a:schemeClr val="bg1"/>
                </a:solidFill>
              </a:rPr>
            </a:br>
            <a:endParaRPr lang="en-US" sz="1400" i="1" dirty="0">
              <a:solidFill>
                <a:schemeClr val="bg1"/>
              </a:solidFill>
            </a:endParaRPr>
          </a:p>
          <a:p>
            <a:r>
              <a:rPr lang="en-US" sz="1400" i="1" dirty="0">
                <a:solidFill>
                  <a:schemeClr val="bg1"/>
                </a:solidFill>
              </a:rPr>
              <a:t>Have a function in the app to have challenge matches on certain books or areas of study. ( like questions on the Gospels)  I should be able to tag or click on the app and have a 5 minute bible battle with say 20 questions. The two people who agree to the challenge will each have 20 questions pop up , </a:t>
            </a:r>
          </a:p>
          <a:p>
            <a:r>
              <a:rPr lang="en-US" sz="1400" i="1" dirty="0">
                <a:solidFill>
                  <a:schemeClr val="bg1"/>
                </a:solidFill>
              </a:rPr>
              <a:t>one at a time and whoever completes the questions first is the winner. Call it the Crown of Jewels. Each person will have to accept the challenge before it can happen. </a:t>
            </a:r>
          </a:p>
          <a:p>
            <a:endParaRPr lang="en-US" sz="1400" i="1" dirty="0">
              <a:solidFill>
                <a:schemeClr val="bg1"/>
              </a:solidFill>
            </a:endParaRPr>
          </a:p>
          <a:p>
            <a:r>
              <a:rPr lang="en-US" sz="1400" i="1" dirty="0">
                <a:solidFill>
                  <a:schemeClr val="bg1"/>
                </a:solidFill>
              </a:rPr>
              <a:t>It may be since Family is so important, and the Kids age for the game is between 2-9 we can make the parent a big part of the search game. I just </a:t>
            </a:r>
            <a:r>
              <a:rPr lang="en-US" sz="1400" i="1" dirty="0" err="1">
                <a:solidFill>
                  <a:schemeClr val="bg1"/>
                </a:solidFill>
              </a:rPr>
              <a:t>dont</a:t>
            </a:r>
            <a:r>
              <a:rPr lang="en-US" sz="1400" i="1" dirty="0">
                <a:solidFill>
                  <a:schemeClr val="bg1"/>
                </a:solidFill>
              </a:rPr>
              <a:t> know how we will be able to cover all the locations that may purchase the game . They download certain  GEO locations loaded ( parks , famous locations </a:t>
            </a:r>
            <a:r>
              <a:rPr lang="en-US" sz="1400" i="1" dirty="0" err="1">
                <a:solidFill>
                  <a:schemeClr val="bg1"/>
                </a:solidFill>
              </a:rPr>
              <a:t>etc</a:t>
            </a:r>
            <a:r>
              <a:rPr lang="en-US" sz="1400" i="1" dirty="0">
                <a:solidFill>
                  <a:schemeClr val="bg1"/>
                </a:solidFill>
              </a:rPr>
              <a:t>)  . This seems challenging as we don’t know who is going to buy! </a:t>
            </a:r>
            <a:br>
              <a:rPr lang="en-US" sz="1400" i="1" dirty="0">
                <a:solidFill>
                  <a:schemeClr val="bg1"/>
                </a:solidFill>
              </a:rPr>
            </a:br>
            <a:endParaRPr lang="en-US" sz="1400" i="1" dirty="0">
              <a:solidFill>
                <a:schemeClr val="bg1"/>
              </a:solidFill>
            </a:endParaRPr>
          </a:p>
          <a:p>
            <a:r>
              <a:rPr lang="en-US" sz="1400" i="1" dirty="0">
                <a:solidFill>
                  <a:schemeClr val="bg1"/>
                </a:solidFill>
              </a:rPr>
              <a:t>Is there an opportunity for the user to send in questions that can be added to the database? It would require some vetting but we can use them for updates or during maintenance sessions.</a:t>
            </a:r>
          </a:p>
          <a:p>
            <a:endParaRPr lang="en-US" sz="1400" i="1" dirty="0">
              <a:solidFill>
                <a:schemeClr val="bg1"/>
              </a:solidFill>
            </a:endParaRPr>
          </a:p>
          <a:p>
            <a:r>
              <a:rPr lang="en-US" sz="1400" i="1" dirty="0">
                <a:solidFill>
                  <a:schemeClr val="bg1"/>
                </a:solidFill>
              </a:rPr>
              <a:t>Is it a way to add video of real items to the game. For example there is an Ark in Kentucky that a short video might be of interest in our app. Which brings to mind pictures of Biblical things off the internet. Is that something we can use or will it need only be animated objects. </a:t>
            </a:r>
            <a:r>
              <a:rPr lang="en-US" sz="1400" dirty="0">
                <a:solidFill>
                  <a:schemeClr val="bg1"/>
                </a:solidFill>
              </a:rPr>
              <a:t> </a:t>
            </a:r>
          </a:p>
        </p:txBody>
      </p:sp>
    </p:spTree>
    <p:extLst>
      <p:ext uri="{BB962C8B-B14F-4D97-AF65-F5344CB8AC3E}">
        <p14:creationId xmlns:p14="http://schemas.microsoft.com/office/powerpoint/2010/main" val="89616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uildings, Technology, Trading, Interview, Job, Work">
            <a:extLst>
              <a:ext uri="{FF2B5EF4-FFF2-40B4-BE49-F238E27FC236}">
                <a16:creationId xmlns:a16="http://schemas.microsoft.com/office/drawing/2014/main" id="{7AAE1405-EDAA-40A3-93A0-E214CD35D41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971800" y="0"/>
            <a:ext cx="9220200" cy="68737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ference, Room, Corporate, Business, Meeting">
            <a:extLst>
              <a:ext uri="{FF2B5EF4-FFF2-40B4-BE49-F238E27FC236}">
                <a16:creationId xmlns:a16="http://schemas.microsoft.com/office/drawing/2014/main" id="{AA5E63A0-293A-453E-859C-E01EB34A8E2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996643"/>
            <a:ext cx="12274061" cy="48798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udience, Speech, Speaker, Presentation, Business">
            <a:extLst>
              <a:ext uri="{FF2B5EF4-FFF2-40B4-BE49-F238E27FC236}">
                <a16:creationId xmlns:a16="http://schemas.microsoft.com/office/drawing/2014/main" id="{C273F39F-2A98-4341-8464-4F40F4410AA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72000" y="0"/>
            <a:ext cx="4724400" cy="3529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ands, Shaking Hands, Company, Skyscrapers, Office">
            <a:extLst>
              <a:ext uri="{FF2B5EF4-FFF2-40B4-BE49-F238E27FC236}">
                <a16:creationId xmlns:a16="http://schemas.microsoft.com/office/drawing/2014/main" id="{3C83FD60-6F8B-4182-8CE6-5DCD2ADE962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4572000" cy="35292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72F0BD2-0896-4A64-A2E6-7277AB750EC5}"/>
              </a:ext>
            </a:extLst>
          </p:cNvPr>
          <p:cNvSpPr txBox="1"/>
          <p:nvPr/>
        </p:nvSpPr>
        <p:spPr>
          <a:xfrm>
            <a:off x="9453055" y="225505"/>
            <a:ext cx="2293468" cy="400110"/>
          </a:xfrm>
          <a:prstGeom prst="rect">
            <a:avLst/>
          </a:prstGeom>
          <a:noFill/>
        </p:spPr>
        <p:txBody>
          <a:bodyPr wrap="square" lIns="87750" tIns="0" rIns="0" bIns="0" rtlCol="0">
            <a:spAutoFit/>
          </a:bodyPr>
          <a:lstStyle/>
          <a:p>
            <a:r>
              <a:rPr lang="en-US" altLang="ko-KR" sz="2600" b="1" dirty="0">
                <a:solidFill>
                  <a:schemeClr val="bg1"/>
                </a:solidFill>
                <a:latin typeface="Arial" panose="020B0604020202020204" pitchFamily="34" charset="0"/>
                <a:cs typeface="Arial" panose="020B0604020202020204" pitchFamily="34" charset="0"/>
              </a:rPr>
              <a:t>Partnership</a:t>
            </a:r>
            <a:endParaRPr lang="ko-KR" altLang="en-US" sz="2600" b="1" dirty="0">
              <a:solidFill>
                <a:schemeClr val="bg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6B6CF60D-3E9D-4865-9E1E-5DBCF901445B}"/>
              </a:ext>
            </a:extLst>
          </p:cNvPr>
          <p:cNvSpPr txBox="1"/>
          <p:nvPr/>
        </p:nvSpPr>
        <p:spPr>
          <a:xfrm>
            <a:off x="9453055" y="1045100"/>
            <a:ext cx="2530964" cy="360612"/>
          </a:xfrm>
          <a:prstGeom prst="rect">
            <a:avLst/>
          </a:prstGeom>
          <a:noFill/>
        </p:spPr>
        <p:txBody>
          <a:bodyPr wrap="square" rtlCol="0">
            <a:spAutoFit/>
          </a:bodyPr>
          <a:lstStyle/>
          <a:p>
            <a:pPr>
              <a:lnSpc>
                <a:spcPct val="120000"/>
              </a:lnSpc>
            </a:pPr>
            <a:r>
              <a:rPr lang="en-US" sz="1600" spc="20" dirty="0">
                <a:solidFill>
                  <a:schemeClr val="bg1"/>
                </a:solidFill>
                <a:latin typeface="Arial" panose="020B0604020202020204" pitchFamily="34" charset="0"/>
                <a:ea typeface="Open Sans Light" panose="020B0306030504020204" pitchFamily="34" charset="0"/>
                <a:cs typeface="Arial" panose="020B0604020202020204" pitchFamily="34" charset="0"/>
              </a:rPr>
              <a:t>TBD</a:t>
            </a:r>
          </a:p>
        </p:txBody>
      </p:sp>
      <p:sp>
        <p:nvSpPr>
          <p:cNvPr id="22" name="TextBox 21">
            <a:extLst>
              <a:ext uri="{FF2B5EF4-FFF2-40B4-BE49-F238E27FC236}">
                <a16:creationId xmlns:a16="http://schemas.microsoft.com/office/drawing/2014/main" id="{8025C548-CC00-46B9-8095-138F411A545B}"/>
              </a:ext>
            </a:extLst>
          </p:cNvPr>
          <p:cNvSpPr txBox="1"/>
          <p:nvPr/>
        </p:nvSpPr>
        <p:spPr>
          <a:xfrm>
            <a:off x="9453055" y="675768"/>
            <a:ext cx="2544418" cy="369332"/>
          </a:xfrm>
          <a:prstGeom prst="rect">
            <a:avLst/>
          </a:prstGeom>
          <a:noFill/>
        </p:spPr>
        <p:txBody>
          <a:bodyPr wrap="square" lIns="87750" rIns="87750" rtlCol="0">
            <a:spAutoFit/>
          </a:bodyPr>
          <a:lstStyle/>
          <a:p>
            <a:r>
              <a:rPr lang="en-US" sz="1800" b="1" dirty="0">
                <a:solidFill>
                  <a:schemeClr val="bg1"/>
                </a:solidFill>
                <a:latin typeface="Arial" panose="020B0604020202020204" pitchFamily="34" charset="0"/>
                <a:ea typeface="Open Sans Light" panose="020B0306030504020204" pitchFamily="34" charset="0"/>
                <a:cs typeface="Arial" panose="020B0604020202020204" pitchFamily="34" charset="0"/>
              </a:rPr>
              <a:t>Investors</a:t>
            </a:r>
          </a:p>
        </p:txBody>
      </p:sp>
      <p:sp>
        <p:nvSpPr>
          <p:cNvPr id="10" name="TextBox 9">
            <a:extLst>
              <a:ext uri="{FF2B5EF4-FFF2-40B4-BE49-F238E27FC236}">
                <a16:creationId xmlns:a16="http://schemas.microsoft.com/office/drawing/2014/main" id="{93F0EEF7-EAE0-484E-97E2-102BE2F31312}"/>
              </a:ext>
            </a:extLst>
          </p:cNvPr>
          <p:cNvSpPr txBox="1"/>
          <p:nvPr/>
        </p:nvSpPr>
        <p:spPr>
          <a:xfrm>
            <a:off x="-9594" y="3073351"/>
            <a:ext cx="2389381" cy="430887"/>
          </a:xfrm>
          <a:prstGeom prst="rect">
            <a:avLst/>
          </a:prstGeom>
          <a:noFill/>
        </p:spPr>
        <p:txBody>
          <a:bodyPr wrap="square" lIns="87750" tIns="0" rIns="0" bIns="0" rtlCol="0">
            <a:spAutoFit/>
          </a:bodyPr>
          <a:lstStyle/>
          <a:p>
            <a:r>
              <a:rPr lang="en-US" altLang="ko-KR" sz="2800" b="1" dirty="0">
                <a:solidFill>
                  <a:schemeClr val="bg1"/>
                </a:solidFill>
                <a:latin typeface="Arial" panose="020B0604020202020204" pitchFamily="34" charset="0"/>
                <a:cs typeface="Arial" panose="020B0604020202020204" pitchFamily="34" charset="0"/>
              </a:rPr>
              <a:t>Thank you.</a:t>
            </a:r>
            <a:endParaRPr lang="ko-KR" altLang="en-US"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091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9000">
              <a:srgbClr val="7B356F"/>
            </a:gs>
            <a:gs pos="0">
              <a:srgbClr val="E51F42"/>
            </a:gs>
            <a:gs pos="38000">
              <a:srgbClr val="104A9C">
                <a:alpha val="80000"/>
              </a:srgbClr>
            </a:gs>
          </a:gsLst>
          <a:path path="circle">
            <a:fillToRect r="100000" b="100000"/>
          </a:path>
        </a:gra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AAE77F1-3445-49C8-9039-DC6DA5B791DB}"/>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8054501" y="0"/>
            <a:ext cx="4137499" cy="4319081"/>
          </a:xfrm>
          <a:solidFill>
            <a:schemeClr val="accent6">
              <a:lumMod val="20000"/>
              <a:lumOff val="80000"/>
            </a:schemeClr>
          </a:solidFill>
          <a:effectLst>
            <a:outerShdw blurRad="50800" dist="50800" dir="5400000" sx="12000" sy="12000" algn="ctr" rotWithShape="0">
              <a:srgbClr val="000000"/>
            </a:outerShdw>
          </a:effectLst>
        </p:spPr>
      </p:pic>
      <p:sp>
        <p:nvSpPr>
          <p:cNvPr id="36" name="TextBox 35">
            <a:extLst>
              <a:ext uri="{FF2B5EF4-FFF2-40B4-BE49-F238E27FC236}">
                <a16:creationId xmlns:a16="http://schemas.microsoft.com/office/drawing/2014/main" id="{5B915C81-2C7E-423E-A9D0-0842B6F4E767}"/>
              </a:ext>
            </a:extLst>
          </p:cNvPr>
          <p:cNvSpPr txBox="1">
            <a:spLocks/>
          </p:cNvSpPr>
          <p:nvPr/>
        </p:nvSpPr>
        <p:spPr>
          <a:xfrm>
            <a:off x="1134896" y="3623877"/>
            <a:ext cx="6705598" cy="3139321"/>
          </a:xfrm>
          <a:prstGeom prst="rect">
            <a:avLst/>
          </a:prstGeom>
          <a:solidFill>
            <a:srgbClr val="F7F6EC">
              <a:alpha val="45098"/>
            </a:srgbClr>
          </a:solidFill>
          <a:ln>
            <a:solidFill>
              <a:schemeClr val="accent1"/>
            </a:solidFill>
          </a:ln>
        </p:spPr>
        <p:txBody>
          <a:bodyPr wrap="square" rtlCol="0">
            <a:spAutoFit/>
          </a:bodyPr>
          <a:lstStyle/>
          <a:p>
            <a:pPr algn="l"/>
            <a:r>
              <a:rPr lang="en-US" sz="1800" dirty="0">
                <a:solidFill>
                  <a:srgbClr val="FFFFFF"/>
                </a:solidFill>
                <a:latin typeface="Google Sans, arial, sans-serif"/>
              </a:rPr>
              <a:t>Here are some steps you can follow for a successful treasure hunt activity:</a:t>
            </a:r>
          </a:p>
          <a:p>
            <a:pPr algn="l">
              <a:buFont typeface="+mj-lt"/>
              <a:buAutoNum type="arabicPeriod"/>
            </a:pPr>
            <a:r>
              <a:rPr lang="en-US" sz="1800" dirty="0">
                <a:solidFill>
                  <a:srgbClr val="FFFFFF"/>
                </a:solidFill>
                <a:latin typeface="Google Sans, arial, sans-serif"/>
              </a:rPr>
              <a:t>Hide objects or tell the team what they need to find.</a:t>
            </a:r>
          </a:p>
          <a:p>
            <a:pPr algn="l">
              <a:buFont typeface="+mj-lt"/>
              <a:buAutoNum type="arabicPeriod"/>
            </a:pPr>
            <a:r>
              <a:rPr lang="en-US" sz="1800" dirty="0">
                <a:solidFill>
                  <a:srgbClr val="FFFFFF"/>
                </a:solidFill>
                <a:latin typeface="Google Sans, arial, sans-serif"/>
              </a:rPr>
              <a:t>Give the team clues of what they will find.</a:t>
            </a:r>
          </a:p>
          <a:p>
            <a:pPr algn="l">
              <a:buFont typeface="+mj-lt"/>
              <a:buAutoNum type="arabicPeriod"/>
            </a:pPr>
            <a:r>
              <a:rPr lang="en-US" sz="1800" dirty="0">
                <a:solidFill>
                  <a:srgbClr val="FFFFFF"/>
                </a:solidFill>
                <a:latin typeface="Google Sans, arial, sans-serif"/>
              </a:rPr>
              <a:t>Define the search location.</a:t>
            </a:r>
          </a:p>
          <a:p>
            <a:pPr algn="l">
              <a:buFont typeface="+mj-lt"/>
              <a:buAutoNum type="arabicPeriod"/>
            </a:pPr>
            <a:r>
              <a:rPr lang="en-US" sz="1800" dirty="0">
                <a:solidFill>
                  <a:srgbClr val="FFFFFF"/>
                </a:solidFill>
                <a:latin typeface="Google Sans, arial, sans-serif"/>
              </a:rPr>
              <a:t>Determine the time the team has to find the objects.</a:t>
            </a:r>
          </a:p>
          <a:p>
            <a:pPr algn="l">
              <a:buFont typeface="+mj-lt"/>
              <a:buAutoNum type="arabicPeriod"/>
            </a:pPr>
            <a:r>
              <a:rPr lang="en-US" sz="1800" dirty="0">
                <a:solidFill>
                  <a:srgbClr val="FFFFFF"/>
                </a:solidFill>
                <a:latin typeface="Google Sans, arial, sans-serif"/>
              </a:rPr>
              <a:t>The first person / team to complete the task wins…(Team work) - Collaboration </a:t>
            </a:r>
          </a:p>
          <a:p>
            <a:pPr algn="l"/>
            <a:r>
              <a:rPr lang="en-US" sz="1800" dirty="0">
                <a:solidFill>
                  <a:srgbClr val="FFFFFF"/>
                </a:solidFill>
                <a:latin typeface="Google Sans, arial, sans-serif"/>
              </a:rPr>
              <a:t>Physical search for treasure, typically by finding objects, places,  verses, filling the blanks,  and </a:t>
            </a:r>
            <a:r>
              <a:rPr lang="en-US" sz="1800" dirty="0" err="1">
                <a:solidFill>
                  <a:srgbClr val="FFFFFF"/>
                </a:solidFill>
                <a:latin typeface="Google Sans, arial, sans-serif"/>
              </a:rPr>
              <a:t>etc</a:t>
            </a:r>
            <a:r>
              <a:rPr lang="en-US" sz="1800" dirty="0">
                <a:solidFill>
                  <a:srgbClr val="FFFFFF"/>
                </a:solidFill>
                <a:latin typeface="Google Sans, arial, sans-serif"/>
              </a:rPr>
              <a:t>… (buried ancient cultural sites).</a:t>
            </a:r>
          </a:p>
        </p:txBody>
      </p:sp>
      <p:sp>
        <p:nvSpPr>
          <p:cNvPr id="37" name="TextBox 36">
            <a:extLst>
              <a:ext uri="{FF2B5EF4-FFF2-40B4-BE49-F238E27FC236}">
                <a16:creationId xmlns:a16="http://schemas.microsoft.com/office/drawing/2014/main" id="{11E14668-3283-4313-ACD8-245608281D4B}"/>
              </a:ext>
            </a:extLst>
          </p:cNvPr>
          <p:cNvSpPr txBox="1">
            <a:spLocks/>
          </p:cNvSpPr>
          <p:nvPr/>
        </p:nvSpPr>
        <p:spPr>
          <a:xfrm>
            <a:off x="1173808" y="720739"/>
            <a:ext cx="4705465" cy="400109"/>
          </a:xfrm>
          <a:prstGeom prst="rect">
            <a:avLst/>
          </a:prstGeom>
          <a:noFill/>
        </p:spPr>
        <p:txBody>
          <a:bodyPr wrap="square" lIns="87750" rIns="87750" rtlCol="0">
            <a:noAutofit/>
          </a:bodyPr>
          <a:lstStyle/>
          <a:p>
            <a:r>
              <a:rPr lang="en-US" sz="20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Innovative Bible game</a:t>
            </a:r>
            <a:r>
              <a:rPr lang="en-US" sz="1800" b="1" dirty="0">
                <a:solidFill>
                  <a:schemeClr val="accent2"/>
                </a:solidFill>
                <a:latin typeface="Arial" panose="020B0604020202020204" pitchFamily="34" charset="0"/>
                <a:ea typeface="Open Sans Light" panose="020B0306030504020204" pitchFamily="34" charset="0"/>
                <a:cs typeface="Arial" panose="020B0604020202020204" pitchFamily="34" charset="0"/>
              </a:rPr>
              <a:t>: </a:t>
            </a:r>
          </a:p>
        </p:txBody>
      </p:sp>
      <p:sp>
        <p:nvSpPr>
          <p:cNvPr id="38" name="TextBox 37">
            <a:extLst>
              <a:ext uri="{FF2B5EF4-FFF2-40B4-BE49-F238E27FC236}">
                <a16:creationId xmlns:a16="http://schemas.microsoft.com/office/drawing/2014/main" id="{F0AB9644-936B-4ECD-9B52-04383998C2C5}"/>
              </a:ext>
            </a:extLst>
          </p:cNvPr>
          <p:cNvSpPr txBox="1">
            <a:spLocks/>
          </p:cNvSpPr>
          <p:nvPr/>
        </p:nvSpPr>
        <p:spPr>
          <a:xfrm>
            <a:off x="1134897" y="413653"/>
            <a:ext cx="4001308" cy="400110"/>
          </a:xfrm>
          <a:prstGeom prst="rect">
            <a:avLst/>
          </a:prstGeom>
          <a:noFill/>
        </p:spPr>
        <p:txBody>
          <a:bodyPr wrap="square" lIns="87750" tIns="0" rIns="0" bIns="0" rtlCol="0">
            <a:noAutofit/>
          </a:bodyPr>
          <a:lstStyle/>
          <a:p>
            <a:r>
              <a:rPr lang="en-US" altLang="ko-KR" sz="2000" b="1" dirty="0" err="1">
                <a:solidFill>
                  <a:schemeClr val="accent3"/>
                </a:solidFill>
                <a:latin typeface="Arial" panose="020B0604020202020204" pitchFamily="34" charset="0"/>
                <a:cs typeface="Arial" panose="020B0604020202020204" pitchFamily="34" charset="0"/>
              </a:rPr>
              <a:t>iBible</a:t>
            </a:r>
            <a:r>
              <a:rPr lang="en-US" altLang="ko-KR" sz="2000" b="1" dirty="0">
                <a:solidFill>
                  <a:schemeClr val="accent3"/>
                </a:solidFill>
                <a:latin typeface="Arial" panose="020B0604020202020204" pitchFamily="34" charset="0"/>
                <a:cs typeface="Arial" panose="020B0604020202020204" pitchFamily="34" charset="0"/>
              </a:rPr>
              <a:t> – Intelligent Bible </a:t>
            </a:r>
            <a:endParaRPr lang="ko-KR" altLang="en-US" sz="2000" b="1" dirty="0">
              <a:solidFill>
                <a:schemeClr val="accent3"/>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57C0DBC6-42DE-48D4-9143-AB71B7B5C351}"/>
              </a:ext>
            </a:extLst>
          </p:cNvPr>
          <p:cNvSpPr/>
          <p:nvPr/>
        </p:nvSpPr>
        <p:spPr>
          <a:xfrm>
            <a:off x="260049" y="6316980"/>
            <a:ext cx="260272" cy="260272"/>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solidFill>
                <a:latin typeface="Arial" panose="020B0604020202020204" pitchFamily="34" charset="0"/>
                <a:cs typeface="Arial" panose="020B0604020202020204" pitchFamily="34" charset="0"/>
              </a:rPr>
              <a:t>02</a:t>
            </a:r>
          </a:p>
        </p:txBody>
      </p:sp>
      <p:grpSp>
        <p:nvGrpSpPr>
          <p:cNvPr id="11" name="Group 10">
            <a:extLst>
              <a:ext uri="{FF2B5EF4-FFF2-40B4-BE49-F238E27FC236}">
                <a16:creationId xmlns:a16="http://schemas.microsoft.com/office/drawing/2014/main" id="{D60484E4-21BE-48DF-A21B-E536284734A1}"/>
              </a:ext>
            </a:extLst>
          </p:cNvPr>
          <p:cNvGrpSpPr/>
          <p:nvPr/>
        </p:nvGrpSpPr>
        <p:grpSpPr>
          <a:xfrm rot="5400000">
            <a:off x="862939" y="419130"/>
            <a:ext cx="271154" cy="389158"/>
            <a:chOff x="531339" y="1241569"/>
            <a:chExt cx="508791" cy="476836"/>
          </a:xfrm>
        </p:grpSpPr>
        <p:sp>
          <p:nvSpPr>
            <p:cNvPr id="4" name="Isosceles Triangle 3">
              <a:extLst>
                <a:ext uri="{FF2B5EF4-FFF2-40B4-BE49-F238E27FC236}">
                  <a16:creationId xmlns:a16="http://schemas.microsoft.com/office/drawing/2014/main" id="{2021815A-65D7-44F6-A399-403563C9FA9A}"/>
                </a:ext>
              </a:extLst>
            </p:cNvPr>
            <p:cNvSpPr/>
            <p:nvPr/>
          </p:nvSpPr>
          <p:spPr>
            <a:xfrm>
              <a:off x="531339" y="1241569"/>
              <a:ext cx="508791" cy="476836"/>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Isosceles Triangle 2">
              <a:extLst>
                <a:ext uri="{FF2B5EF4-FFF2-40B4-BE49-F238E27FC236}">
                  <a16:creationId xmlns:a16="http://schemas.microsoft.com/office/drawing/2014/main" id="{3A7D74C6-1B13-4B91-AD8A-DF7E0E13957D}"/>
                </a:ext>
              </a:extLst>
            </p:cNvPr>
            <p:cNvSpPr/>
            <p:nvPr/>
          </p:nvSpPr>
          <p:spPr>
            <a:xfrm>
              <a:off x="539989" y="1546955"/>
              <a:ext cx="491490" cy="171450"/>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99B72D73-9DC4-4A69-858D-4D8F01D1A76C}"/>
                </a:ext>
              </a:extLst>
            </p:cNvPr>
            <p:cNvCxnSpPr>
              <a:stCxn id="4" idx="0"/>
              <a:endCxn id="3" idx="0"/>
            </p:cNvCxnSpPr>
            <p:nvPr/>
          </p:nvCxnSpPr>
          <p:spPr>
            <a:xfrm flipH="1">
              <a:off x="785734" y="1241569"/>
              <a:ext cx="1" cy="305386"/>
            </a:xfrm>
            <a:prstGeom prst="lin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 name="TextBox 14">
            <a:extLst>
              <a:ext uri="{FF2B5EF4-FFF2-40B4-BE49-F238E27FC236}">
                <a16:creationId xmlns:a16="http://schemas.microsoft.com/office/drawing/2014/main" id="{BD4F9608-8F5E-F745-872D-CDD41A772E93}"/>
              </a:ext>
            </a:extLst>
          </p:cNvPr>
          <p:cNvSpPr txBox="1">
            <a:spLocks/>
          </p:cNvSpPr>
          <p:nvPr/>
        </p:nvSpPr>
        <p:spPr>
          <a:xfrm>
            <a:off x="1241735" y="1135267"/>
            <a:ext cx="4941813" cy="2400657"/>
          </a:xfrm>
          <a:prstGeom prst="rect">
            <a:avLst/>
          </a:prstGeom>
          <a:solidFill>
            <a:srgbClr val="F7F6EC">
              <a:alpha val="45098"/>
            </a:srgbClr>
          </a:solidFill>
          <a:ln>
            <a:solidFill>
              <a:schemeClr val="accent1"/>
            </a:solidFill>
          </a:ln>
        </p:spPr>
        <p:txBody>
          <a:bodyPr wrap="square" rtlCol="0">
            <a:spAutoFit/>
          </a:bodyPr>
          <a:lstStyle/>
          <a:p>
            <a:r>
              <a:rPr lang="en-US" sz="2400" b="0" i="0" u="none" strike="noStrike" dirty="0">
                <a:effectLst/>
                <a:latin typeface="Google Sans"/>
              </a:rPr>
              <a:t> </a:t>
            </a:r>
            <a:r>
              <a:rPr lang="en-US" sz="1800" dirty="0">
                <a:solidFill>
                  <a:srgbClr val="FFFFFF"/>
                </a:solidFill>
                <a:latin typeface="Google Sans, arial, sans-serif"/>
              </a:rPr>
              <a:t>A Biblical game in which each person or team members attempt(s) to be the first in finding Biblical treasures or rewards which have been hidden, using written directions or clues.</a:t>
            </a:r>
          </a:p>
          <a:p>
            <a:pPr algn="l"/>
            <a:r>
              <a:rPr lang="en-US" sz="1800" dirty="0">
                <a:solidFill>
                  <a:srgbClr val="FFFFFF"/>
                </a:solidFill>
                <a:latin typeface="Google Sans, arial, sans-serif"/>
              </a:rPr>
              <a:t>App features:</a:t>
            </a:r>
          </a:p>
          <a:p>
            <a:pPr algn="l"/>
            <a:r>
              <a:rPr lang="en-US" sz="1800" dirty="0">
                <a:solidFill>
                  <a:srgbClr val="FFFFFF"/>
                </a:solidFill>
                <a:latin typeface="Google Sans, arial, sans-serif"/>
              </a:rPr>
              <a:t>Bible Trivia, Treasure (search) or concepts - Treasure findings for Reward</a:t>
            </a:r>
          </a:p>
          <a:p>
            <a:pPr algn="l"/>
            <a:r>
              <a:rPr lang="en-US" sz="1800" dirty="0">
                <a:solidFill>
                  <a:srgbClr val="FFFFFF"/>
                </a:solidFill>
                <a:latin typeface="Google Sans, arial, sans-serif"/>
              </a:rPr>
              <a:t>Treasure Finding Concepts, and more…</a:t>
            </a:r>
            <a:endParaRPr lang="en-US" sz="1800" b="0" i="0" u="none" strike="noStrike" dirty="0">
              <a:solidFill>
                <a:srgbClr val="FFFFFF"/>
              </a:solidFill>
              <a:effectLst/>
              <a:latin typeface="Helvetica" pitchFamily="2" charset="0"/>
            </a:endParaRPr>
          </a:p>
        </p:txBody>
      </p:sp>
      <p:sp>
        <p:nvSpPr>
          <p:cNvPr id="2" name="TextBox 1">
            <a:extLst>
              <a:ext uri="{FF2B5EF4-FFF2-40B4-BE49-F238E27FC236}">
                <a16:creationId xmlns:a16="http://schemas.microsoft.com/office/drawing/2014/main" id="{6CAA1EEF-3F73-F37D-A1BB-E903E93CFF6F}"/>
              </a:ext>
            </a:extLst>
          </p:cNvPr>
          <p:cNvSpPr txBox="1">
            <a:spLocks/>
          </p:cNvSpPr>
          <p:nvPr/>
        </p:nvSpPr>
        <p:spPr>
          <a:xfrm>
            <a:off x="8686800" y="38912"/>
            <a:ext cx="2334638" cy="323165"/>
          </a:xfrm>
          <a:prstGeom prst="rect">
            <a:avLst/>
          </a:prstGeom>
          <a:solidFill>
            <a:srgbClr val="F7F6EC">
              <a:alpha val="45098"/>
            </a:srgbClr>
          </a:solidFill>
          <a:ln>
            <a:solidFill>
              <a:schemeClr val="accent1"/>
            </a:solidFill>
          </a:ln>
        </p:spPr>
        <p:txBody>
          <a:bodyPr wrap="square" rtlCol="0">
            <a:spAutoFit/>
          </a:bodyPr>
          <a:lstStyle/>
          <a:p>
            <a:r>
              <a:rPr lang="en-US" sz="1500" dirty="0"/>
              <a:t>AI Technology and more</a:t>
            </a:r>
          </a:p>
        </p:txBody>
      </p:sp>
      <p:sp>
        <p:nvSpPr>
          <p:cNvPr id="9" name="TextBox 8">
            <a:extLst>
              <a:ext uri="{FF2B5EF4-FFF2-40B4-BE49-F238E27FC236}">
                <a16:creationId xmlns:a16="http://schemas.microsoft.com/office/drawing/2014/main" id="{528AF58C-8F46-18F9-0D51-85CFA7C3A7C0}"/>
              </a:ext>
            </a:extLst>
          </p:cNvPr>
          <p:cNvSpPr txBox="1"/>
          <p:nvPr/>
        </p:nvSpPr>
        <p:spPr>
          <a:xfrm>
            <a:off x="8686800" y="5532983"/>
            <a:ext cx="2840477" cy="296684"/>
          </a:xfrm>
          <a:prstGeom prst="rect">
            <a:avLst/>
          </a:prstGeom>
          <a:noFill/>
        </p:spPr>
        <p:txBody>
          <a:bodyPr wrap="square">
            <a:spAutoFit/>
          </a:bodyPr>
          <a:lstStyle/>
          <a:p>
            <a:pPr algn="l"/>
            <a:r>
              <a:rPr lang="en-US" b="0" i="0" u="none" strike="noStrike" dirty="0">
                <a:solidFill>
                  <a:srgbClr val="000000"/>
                </a:solidFill>
                <a:effectLst/>
                <a:latin typeface="Helvetica" pitchFamily="2" charset="0"/>
                <a:hlinkClick r:id="rId4"/>
              </a:rPr>
              <a:t>https://rockoly.com/scavenger-hunt/</a:t>
            </a:r>
            <a:r>
              <a:rPr lang="en-US" b="0" i="0" u="none" strike="noStrike" dirty="0">
                <a:solidFill>
                  <a:srgbClr val="000000"/>
                </a:solidFill>
                <a:effectLst/>
                <a:latin typeface="Helvetica" pitchFamily="2" charset="0"/>
              </a:rPr>
              <a:t> </a:t>
            </a:r>
            <a:endParaRPr lang="en-US" dirty="0"/>
          </a:p>
        </p:txBody>
      </p:sp>
    </p:spTree>
    <p:extLst>
      <p:ext uri="{BB962C8B-B14F-4D97-AF65-F5344CB8AC3E}">
        <p14:creationId xmlns:p14="http://schemas.microsoft.com/office/powerpoint/2010/main" val="3864627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C67CF6-0877-284C-A560-1B892E7C53D7}"/>
              </a:ext>
            </a:extLst>
          </p:cNvPr>
          <p:cNvSpPr txBox="1"/>
          <p:nvPr/>
        </p:nvSpPr>
        <p:spPr>
          <a:xfrm>
            <a:off x="4433456" y="3096797"/>
            <a:ext cx="2389381" cy="430887"/>
          </a:xfrm>
          <a:prstGeom prst="rect">
            <a:avLst/>
          </a:prstGeom>
          <a:noFill/>
        </p:spPr>
        <p:txBody>
          <a:bodyPr wrap="square" lIns="87750" tIns="0" rIns="0" bIns="0" rtlCol="0">
            <a:spAutoFit/>
          </a:bodyPr>
          <a:lstStyle/>
          <a:p>
            <a:r>
              <a:rPr lang="en-US" altLang="ko-KR" sz="2800" b="1" dirty="0">
                <a:solidFill>
                  <a:schemeClr val="bg1"/>
                </a:solidFill>
                <a:latin typeface="Arial" panose="020B0604020202020204" pitchFamily="34" charset="0"/>
                <a:cs typeface="Arial" panose="020B0604020202020204" pitchFamily="34" charset="0"/>
              </a:rPr>
              <a:t>Thank you.</a:t>
            </a:r>
            <a:endParaRPr lang="ko-KR" altLang="en-US" sz="2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573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AAE77F1-3445-49C8-9039-DC6DA5B791DB}"/>
              </a:ext>
            </a:extLst>
          </p:cNvPr>
          <p:cNvPicPr preferRelativeResize="0">
            <a:picLocks noGrp="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1" y="-1"/>
            <a:ext cx="12192001" cy="6858001"/>
          </a:xfrm>
        </p:spPr>
      </p:pic>
      <p:sp>
        <p:nvSpPr>
          <p:cNvPr id="2" name="Rectangle 1">
            <a:extLst>
              <a:ext uri="{FF2B5EF4-FFF2-40B4-BE49-F238E27FC236}">
                <a16:creationId xmlns:a16="http://schemas.microsoft.com/office/drawing/2014/main" id="{2BC7A6EB-207C-4FC0-B373-B7F4A9B3DD44}"/>
              </a:ext>
            </a:extLst>
          </p:cNvPr>
          <p:cNvSpPr/>
          <p:nvPr/>
        </p:nvSpPr>
        <p:spPr>
          <a:xfrm>
            <a:off x="8519732" y="204395"/>
            <a:ext cx="3507317" cy="4875898"/>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1659EE7-8B7A-41C9-BDD8-2910BC0695B9}"/>
              </a:ext>
            </a:extLst>
          </p:cNvPr>
          <p:cNvSpPr/>
          <p:nvPr/>
        </p:nvSpPr>
        <p:spPr>
          <a:xfrm>
            <a:off x="8797496" y="427384"/>
            <a:ext cx="1987405" cy="52058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VISION &amp; MISSION</a:t>
            </a:r>
          </a:p>
        </p:txBody>
      </p:sp>
      <p:sp>
        <p:nvSpPr>
          <p:cNvPr id="31" name="Rectangle 30">
            <a:extLst>
              <a:ext uri="{FF2B5EF4-FFF2-40B4-BE49-F238E27FC236}">
                <a16:creationId xmlns:a16="http://schemas.microsoft.com/office/drawing/2014/main" id="{839E8ABC-ED46-4767-9320-D9FA2F976D05}"/>
              </a:ext>
            </a:extLst>
          </p:cNvPr>
          <p:cNvSpPr/>
          <p:nvPr/>
        </p:nvSpPr>
        <p:spPr>
          <a:xfrm>
            <a:off x="10784901" y="427384"/>
            <a:ext cx="441217" cy="52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xx</a:t>
            </a:r>
          </a:p>
        </p:txBody>
      </p:sp>
      <p:sp>
        <p:nvSpPr>
          <p:cNvPr id="36" name="Rectangle 35">
            <a:extLst>
              <a:ext uri="{FF2B5EF4-FFF2-40B4-BE49-F238E27FC236}">
                <a16:creationId xmlns:a16="http://schemas.microsoft.com/office/drawing/2014/main" id="{3EC94E7F-C5CD-4481-B26C-1DA4994FE214}"/>
              </a:ext>
            </a:extLst>
          </p:cNvPr>
          <p:cNvSpPr/>
          <p:nvPr/>
        </p:nvSpPr>
        <p:spPr>
          <a:xfrm>
            <a:off x="8797496" y="981928"/>
            <a:ext cx="1987405" cy="52058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CORE VALUES</a:t>
            </a:r>
          </a:p>
        </p:txBody>
      </p:sp>
      <p:sp>
        <p:nvSpPr>
          <p:cNvPr id="37" name="Rectangle 36">
            <a:extLst>
              <a:ext uri="{FF2B5EF4-FFF2-40B4-BE49-F238E27FC236}">
                <a16:creationId xmlns:a16="http://schemas.microsoft.com/office/drawing/2014/main" id="{C1DBD50C-9FE0-4C57-8C33-C317F8FB55E1}"/>
              </a:ext>
            </a:extLst>
          </p:cNvPr>
          <p:cNvSpPr/>
          <p:nvPr/>
        </p:nvSpPr>
        <p:spPr>
          <a:xfrm>
            <a:off x="10784901" y="981928"/>
            <a:ext cx="441217" cy="52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xx</a:t>
            </a:r>
          </a:p>
        </p:txBody>
      </p:sp>
      <p:sp>
        <p:nvSpPr>
          <p:cNvPr id="39" name="Rectangle 38">
            <a:extLst>
              <a:ext uri="{FF2B5EF4-FFF2-40B4-BE49-F238E27FC236}">
                <a16:creationId xmlns:a16="http://schemas.microsoft.com/office/drawing/2014/main" id="{FB88392A-6304-42E4-B7C1-D996913037A3}"/>
              </a:ext>
            </a:extLst>
          </p:cNvPr>
          <p:cNvSpPr/>
          <p:nvPr/>
        </p:nvSpPr>
        <p:spPr>
          <a:xfrm>
            <a:off x="8797496" y="1536472"/>
            <a:ext cx="1987405" cy="52058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APP FEATURES</a:t>
            </a:r>
          </a:p>
        </p:txBody>
      </p:sp>
      <p:sp>
        <p:nvSpPr>
          <p:cNvPr id="40" name="Rectangle 39">
            <a:extLst>
              <a:ext uri="{FF2B5EF4-FFF2-40B4-BE49-F238E27FC236}">
                <a16:creationId xmlns:a16="http://schemas.microsoft.com/office/drawing/2014/main" id="{10449E67-A3E1-4428-B6DB-268B99D2E969}"/>
              </a:ext>
            </a:extLst>
          </p:cNvPr>
          <p:cNvSpPr/>
          <p:nvPr/>
        </p:nvSpPr>
        <p:spPr>
          <a:xfrm>
            <a:off x="10784901" y="1536472"/>
            <a:ext cx="441217" cy="52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xx</a:t>
            </a:r>
          </a:p>
        </p:txBody>
      </p:sp>
      <p:sp>
        <p:nvSpPr>
          <p:cNvPr id="42" name="Rectangle 41">
            <a:extLst>
              <a:ext uri="{FF2B5EF4-FFF2-40B4-BE49-F238E27FC236}">
                <a16:creationId xmlns:a16="http://schemas.microsoft.com/office/drawing/2014/main" id="{7E531898-56D9-4D4C-82B4-9F9E930DA822}"/>
              </a:ext>
            </a:extLst>
          </p:cNvPr>
          <p:cNvSpPr/>
          <p:nvPr/>
        </p:nvSpPr>
        <p:spPr>
          <a:xfrm>
            <a:off x="8797496" y="2091016"/>
            <a:ext cx="1987405" cy="52058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THE ECO SYSTEM  &amp; Technology Solutions</a:t>
            </a:r>
          </a:p>
        </p:txBody>
      </p:sp>
      <p:sp>
        <p:nvSpPr>
          <p:cNvPr id="43" name="Rectangle 42">
            <a:extLst>
              <a:ext uri="{FF2B5EF4-FFF2-40B4-BE49-F238E27FC236}">
                <a16:creationId xmlns:a16="http://schemas.microsoft.com/office/drawing/2014/main" id="{6B616232-9A58-4998-9985-4FFBBB5D2FAF}"/>
              </a:ext>
            </a:extLst>
          </p:cNvPr>
          <p:cNvSpPr/>
          <p:nvPr/>
        </p:nvSpPr>
        <p:spPr>
          <a:xfrm>
            <a:off x="10784901" y="2091016"/>
            <a:ext cx="441217" cy="52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xx</a:t>
            </a:r>
          </a:p>
        </p:txBody>
      </p:sp>
      <p:sp>
        <p:nvSpPr>
          <p:cNvPr id="45" name="Rectangle 44">
            <a:extLst>
              <a:ext uri="{FF2B5EF4-FFF2-40B4-BE49-F238E27FC236}">
                <a16:creationId xmlns:a16="http://schemas.microsoft.com/office/drawing/2014/main" id="{4F4E6EF1-D40E-4BAF-A5B3-42BB01D91D5E}"/>
              </a:ext>
            </a:extLst>
          </p:cNvPr>
          <p:cNvSpPr/>
          <p:nvPr/>
        </p:nvSpPr>
        <p:spPr>
          <a:xfrm>
            <a:off x="8797496" y="2645560"/>
            <a:ext cx="1987405" cy="52058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rgbClr val="C00000"/>
                </a:solidFill>
              </a:rPr>
              <a:t>PRODUCTS?</a:t>
            </a:r>
          </a:p>
        </p:txBody>
      </p:sp>
      <p:sp>
        <p:nvSpPr>
          <p:cNvPr id="46" name="Rectangle 45">
            <a:extLst>
              <a:ext uri="{FF2B5EF4-FFF2-40B4-BE49-F238E27FC236}">
                <a16:creationId xmlns:a16="http://schemas.microsoft.com/office/drawing/2014/main" id="{6D38E4DF-A0A2-4D9A-9D7D-7C3E31D95B00}"/>
              </a:ext>
            </a:extLst>
          </p:cNvPr>
          <p:cNvSpPr/>
          <p:nvPr/>
        </p:nvSpPr>
        <p:spPr>
          <a:xfrm>
            <a:off x="10784901" y="2645560"/>
            <a:ext cx="441217" cy="52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xx</a:t>
            </a:r>
          </a:p>
        </p:txBody>
      </p:sp>
      <p:sp>
        <p:nvSpPr>
          <p:cNvPr id="48" name="Rectangle 47">
            <a:extLst>
              <a:ext uri="{FF2B5EF4-FFF2-40B4-BE49-F238E27FC236}">
                <a16:creationId xmlns:a16="http://schemas.microsoft.com/office/drawing/2014/main" id="{388950A8-1B7F-48AE-A045-F50D45533AB8}"/>
              </a:ext>
            </a:extLst>
          </p:cNvPr>
          <p:cNvSpPr/>
          <p:nvPr/>
        </p:nvSpPr>
        <p:spPr>
          <a:xfrm>
            <a:off x="8797496" y="3200104"/>
            <a:ext cx="1987405" cy="52058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t>MARKET COVERAGE</a:t>
            </a:r>
          </a:p>
        </p:txBody>
      </p:sp>
      <p:sp>
        <p:nvSpPr>
          <p:cNvPr id="49" name="Rectangle 48">
            <a:extLst>
              <a:ext uri="{FF2B5EF4-FFF2-40B4-BE49-F238E27FC236}">
                <a16:creationId xmlns:a16="http://schemas.microsoft.com/office/drawing/2014/main" id="{31CAF6BB-D7CE-4717-B8D3-280A99CA878B}"/>
              </a:ext>
            </a:extLst>
          </p:cNvPr>
          <p:cNvSpPr/>
          <p:nvPr/>
        </p:nvSpPr>
        <p:spPr>
          <a:xfrm>
            <a:off x="10784901" y="3200104"/>
            <a:ext cx="441217" cy="52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xx</a:t>
            </a:r>
          </a:p>
        </p:txBody>
      </p:sp>
      <p:sp>
        <p:nvSpPr>
          <p:cNvPr id="51" name="Rectangle 50">
            <a:extLst>
              <a:ext uri="{FF2B5EF4-FFF2-40B4-BE49-F238E27FC236}">
                <a16:creationId xmlns:a16="http://schemas.microsoft.com/office/drawing/2014/main" id="{0B68E305-9927-4EB2-B3F9-FA85EBF8C5B3}"/>
              </a:ext>
            </a:extLst>
          </p:cNvPr>
          <p:cNvSpPr/>
          <p:nvPr/>
        </p:nvSpPr>
        <p:spPr>
          <a:xfrm>
            <a:off x="8797496" y="3754648"/>
            <a:ext cx="1987405" cy="52058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rgbClr val="C00000"/>
                </a:solidFill>
              </a:rPr>
              <a:t>BUSINESS MODEL?</a:t>
            </a:r>
          </a:p>
        </p:txBody>
      </p:sp>
      <p:sp>
        <p:nvSpPr>
          <p:cNvPr id="52" name="Rectangle 51">
            <a:extLst>
              <a:ext uri="{FF2B5EF4-FFF2-40B4-BE49-F238E27FC236}">
                <a16:creationId xmlns:a16="http://schemas.microsoft.com/office/drawing/2014/main" id="{18EA8222-050E-491B-88E7-6626B9617FEB}"/>
              </a:ext>
            </a:extLst>
          </p:cNvPr>
          <p:cNvSpPr/>
          <p:nvPr/>
        </p:nvSpPr>
        <p:spPr>
          <a:xfrm>
            <a:off x="10784901" y="3754648"/>
            <a:ext cx="441217" cy="52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xx</a:t>
            </a:r>
          </a:p>
        </p:txBody>
      </p:sp>
      <p:sp>
        <p:nvSpPr>
          <p:cNvPr id="54" name="Rectangle 53">
            <a:extLst>
              <a:ext uri="{FF2B5EF4-FFF2-40B4-BE49-F238E27FC236}">
                <a16:creationId xmlns:a16="http://schemas.microsoft.com/office/drawing/2014/main" id="{7DEF54B2-CB57-48CA-A8A5-615DBC3FE1C2}"/>
              </a:ext>
            </a:extLst>
          </p:cNvPr>
          <p:cNvSpPr/>
          <p:nvPr/>
        </p:nvSpPr>
        <p:spPr>
          <a:xfrm>
            <a:off x="8797496" y="4309195"/>
            <a:ext cx="1987405" cy="520580"/>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rgbClr val="C00000"/>
                </a:solidFill>
              </a:rPr>
              <a:t>MILESTONES?</a:t>
            </a:r>
          </a:p>
        </p:txBody>
      </p:sp>
      <p:sp>
        <p:nvSpPr>
          <p:cNvPr id="55" name="Rectangle 54">
            <a:extLst>
              <a:ext uri="{FF2B5EF4-FFF2-40B4-BE49-F238E27FC236}">
                <a16:creationId xmlns:a16="http://schemas.microsoft.com/office/drawing/2014/main" id="{9050B197-94F6-4B6A-B35C-0D8B5E424C99}"/>
              </a:ext>
            </a:extLst>
          </p:cNvPr>
          <p:cNvSpPr/>
          <p:nvPr/>
        </p:nvSpPr>
        <p:spPr>
          <a:xfrm>
            <a:off x="10784901" y="4309195"/>
            <a:ext cx="441217" cy="520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xx</a:t>
            </a:r>
          </a:p>
        </p:txBody>
      </p:sp>
      <p:grpSp>
        <p:nvGrpSpPr>
          <p:cNvPr id="13" name="Group 12">
            <a:extLst>
              <a:ext uri="{FF2B5EF4-FFF2-40B4-BE49-F238E27FC236}">
                <a16:creationId xmlns:a16="http://schemas.microsoft.com/office/drawing/2014/main" id="{829A267F-09B3-4B69-B883-47F0B2F0B302}"/>
              </a:ext>
            </a:extLst>
          </p:cNvPr>
          <p:cNvGrpSpPr/>
          <p:nvPr/>
        </p:nvGrpSpPr>
        <p:grpSpPr>
          <a:xfrm rot="1663394" flipV="1">
            <a:off x="8476553" y="5123708"/>
            <a:ext cx="603715" cy="647821"/>
            <a:chOff x="4912444" y="672763"/>
            <a:chExt cx="5599880" cy="6008997"/>
          </a:xfrm>
        </p:grpSpPr>
        <p:sp>
          <p:nvSpPr>
            <p:cNvPr id="14" name="Isosceles Triangle 25">
              <a:extLst>
                <a:ext uri="{FF2B5EF4-FFF2-40B4-BE49-F238E27FC236}">
                  <a16:creationId xmlns:a16="http://schemas.microsoft.com/office/drawing/2014/main" id="{BCCECCEC-DC46-4193-910B-62BE80A0E0AE}"/>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bject 29">
              <a:extLst>
                <a:ext uri="{FF2B5EF4-FFF2-40B4-BE49-F238E27FC236}">
                  <a16:creationId xmlns:a16="http://schemas.microsoft.com/office/drawing/2014/main" id="{D006B13F-9377-4EF9-AA32-56E22ADA1CD4}"/>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16" name="object 33">
              <a:extLst>
                <a:ext uri="{FF2B5EF4-FFF2-40B4-BE49-F238E27FC236}">
                  <a16:creationId xmlns:a16="http://schemas.microsoft.com/office/drawing/2014/main" id="{1BD2921A-CB6B-4AE4-9297-BF006A8D1A6B}"/>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17" name="Isosceles Triangle 25">
              <a:extLst>
                <a:ext uri="{FF2B5EF4-FFF2-40B4-BE49-F238E27FC236}">
                  <a16:creationId xmlns:a16="http://schemas.microsoft.com/office/drawing/2014/main" id="{DE44258B-C95E-418F-B967-5EA3770777B4}"/>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5AFFD3E8-2570-4D40-8A96-A460FB9684A6}"/>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28">
              <a:extLst>
                <a:ext uri="{FF2B5EF4-FFF2-40B4-BE49-F238E27FC236}">
                  <a16:creationId xmlns:a16="http://schemas.microsoft.com/office/drawing/2014/main" id="{6F343743-B980-44D2-8952-5A0D5A5BFF37}"/>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28">
              <a:extLst>
                <a:ext uri="{FF2B5EF4-FFF2-40B4-BE49-F238E27FC236}">
                  <a16:creationId xmlns:a16="http://schemas.microsoft.com/office/drawing/2014/main" id="{FF7A9CBD-911D-4333-B354-2BACBA559960}"/>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32A3765D-8C9F-4893-8959-89450A73BBEF}"/>
              </a:ext>
            </a:extLst>
          </p:cNvPr>
          <p:cNvGrpSpPr/>
          <p:nvPr/>
        </p:nvGrpSpPr>
        <p:grpSpPr>
          <a:xfrm rot="1663394" flipV="1">
            <a:off x="8868073" y="4746795"/>
            <a:ext cx="250781" cy="269102"/>
            <a:chOff x="4912444" y="672763"/>
            <a:chExt cx="5599880" cy="6008997"/>
          </a:xfrm>
        </p:grpSpPr>
        <p:sp>
          <p:nvSpPr>
            <p:cNvPr id="22" name="Isosceles Triangle 25">
              <a:extLst>
                <a:ext uri="{FF2B5EF4-FFF2-40B4-BE49-F238E27FC236}">
                  <a16:creationId xmlns:a16="http://schemas.microsoft.com/office/drawing/2014/main" id="{7F3A6F09-C771-4354-9513-FB95F7E07815}"/>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3" name="object 29">
              <a:extLst>
                <a:ext uri="{FF2B5EF4-FFF2-40B4-BE49-F238E27FC236}">
                  <a16:creationId xmlns:a16="http://schemas.microsoft.com/office/drawing/2014/main" id="{E1E8FD9B-3AB8-4428-93B2-AF415C0FCA6C}"/>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b="1"/>
            </a:p>
          </p:txBody>
        </p:sp>
        <p:sp>
          <p:nvSpPr>
            <p:cNvPr id="24" name="object 33">
              <a:extLst>
                <a:ext uri="{FF2B5EF4-FFF2-40B4-BE49-F238E27FC236}">
                  <a16:creationId xmlns:a16="http://schemas.microsoft.com/office/drawing/2014/main" id="{16E6E825-1B1C-4086-A1C0-5902A703928F}"/>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b="1"/>
            </a:p>
          </p:txBody>
        </p:sp>
        <p:sp>
          <p:nvSpPr>
            <p:cNvPr id="25" name="Isosceles Triangle 25">
              <a:extLst>
                <a:ext uri="{FF2B5EF4-FFF2-40B4-BE49-F238E27FC236}">
                  <a16:creationId xmlns:a16="http://schemas.microsoft.com/office/drawing/2014/main" id="{97F610D9-4ABA-4CB3-BDAA-5B598763EC2A}"/>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6" name="Freeform: Shape 25">
              <a:extLst>
                <a:ext uri="{FF2B5EF4-FFF2-40B4-BE49-F238E27FC236}">
                  <a16:creationId xmlns:a16="http://schemas.microsoft.com/office/drawing/2014/main" id="{DB4F0612-D60D-4DC0-B52E-55882654D290}"/>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7" name="Rectangle 28">
              <a:extLst>
                <a:ext uri="{FF2B5EF4-FFF2-40B4-BE49-F238E27FC236}">
                  <a16:creationId xmlns:a16="http://schemas.microsoft.com/office/drawing/2014/main" id="{D0CD9E66-8E88-46DA-9245-26B9273110F2}"/>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sp>
          <p:nvSpPr>
            <p:cNvPr id="28" name="Rectangle 28">
              <a:extLst>
                <a:ext uri="{FF2B5EF4-FFF2-40B4-BE49-F238E27FC236}">
                  <a16:creationId xmlns:a16="http://schemas.microsoft.com/office/drawing/2014/main" id="{D5D05CB5-9698-4649-B503-2D1CD510CA4F}"/>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grpSp>
      <p:grpSp>
        <p:nvGrpSpPr>
          <p:cNvPr id="35" name="Group 34">
            <a:extLst>
              <a:ext uri="{FF2B5EF4-FFF2-40B4-BE49-F238E27FC236}">
                <a16:creationId xmlns:a16="http://schemas.microsoft.com/office/drawing/2014/main" id="{2F524065-CF15-4640-8565-655E29CEE3F0}"/>
              </a:ext>
            </a:extLst>
          </p:cNvPr>
          <p:cNvGrpSpPr/>
          <p:nvPr/>
        </p:nvGrpSpPr>
        <p:grpSpPr>
          <a:xfrm rot="19936606">
            <a:off x="997624" y="5396953"/>
            <a:ext cx="1286050" cy="1380006"/>
            <a:chOff x="4912444" y="672763"/>
            <a:chExt cx="5599880" cy="6008997"/>
          </a:xfrm>
        </p:grpSpPr>
        <p:sp>
          <p:nvSpPr>
            <p:cNvPr id="38" name="Isosceles Triangle 25">
              <a:extLst>
                <a:ext uri="{FF2B5EF4-FFF2-40B4-BE49-F238E27FC236}">
                  <a16:creationId xmlns:a16="http://schemas.microsoft.com/office/drawing/2014/main" id="{8196DADA-3B69-4FEB-8569-E664DB2DF5AC}"/>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bject 29">
              <a:extLst>
                <a:ext uri="{FF2B5EF4-FFF2-40B4-BE49-F238E27FC236}">
                  <a16:creationId xmlns:a16="http://schemas.microsoft.com/office/drawing/2014/main" id="{7E027F73-E068-4900-960C-3DA7AF8FE6E8}"/>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44" name="object 33">
              <a:extLst>
                <a:ext uri="{FF2B5EF4-FFF2-40B4-BE49-F238E27FC236}">
                  <a16:creationId xmlns:a16="http://schemas.microsoft.com/office/drawing/2014/main" id="{30D49498-AA9E-4D98-BFA7-D5B091E65FA9}"/>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47" name="Isosceles Triangle 25">
              <a:extLst>
                <a:ext uri="{FF2B5EF4-FFF2-40B4-BE49-F238E27FC236}">
                  <a16:creationId xmlns:a16="http://schemas.microsoft.com/office/drawing/2014/main" id="{75342507-0822-446B-9BC9-1E55666778A4}"/>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reeform: Shape 49">
              <a:extLst>
                <a:ext uri="{FF2B5EF4-FFF2-40B4-BE49-F238E27FC236}">
                  <a16:creationId xmlns:a16="http://schemas.microsoft.com/office/drawing/2014/main" id="{4AC349BB-8690-4316-BAC4-D72695444185}"/>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28">
              <a:extLst>
                <a:ext uri="{FF2B5EF4-FFF2-40B4-BE49-F238E27FC236}">
                  <a16:creationId xmlns:a16="http://schemas.microsoft.com/office/drawing/2014/main" id="{8AC3FC36-F16C-42BD-9BFA-EBC5A8F667ED}"/>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28">
              <a:extLst>
                <a:ext uri="{FF2B5EF4-FFF2-40B4-BE49-F238E27FC236}">
                  <a16:creationId xmlns:a16="http://schemas.microsoft.com/office/drawing/2014/main" id="{CC32AC90-0EB0-4338-B43F-813E38EC8BA1}"/>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7" name="Group 56">
            <a:extLst>
              <a:ext uri="{FF2B5EF4-FFF2-40B4-BE49-F238E27FC236}">
                <a16:creationId xmlns:a16="http://schemas.microsoft.com/office/drawing/2014/main" id="{D244DD7D-9244-4868-9EF5-2A011B59FA33}"/>
              </a:ext>
            </a:extLst>
          </p:cNvPr>
          <p:cNvGrpSpPr/>
          <p:nvPr/>
        </p:nvGrpSpPr>
        <p:grpSpPr>
          <a:xfrm rot="19936606">
            <a:off x="10617706" y="5315931"/>
            <a:ext cx="1286050" cy="1380006"/>
            <a:chOff x="4912444" y="672763"/>
            <a:chExt cx="5599880" cy="6008997"/>
          </a:xfrm>
        </p:grpSpPr>
        <p:sp>
          <p:nvSpPr>
            <p:cNvPr id="58" name="Isosceles Triangle 25">
              <a:extLst>
                <a:ext uri="{FF2B5EF4-FFF2-40B4-BE49-F238E27FC236}">
                  <a16:creationId xmlns:a16="http://schemas.microsoft.com/office/drawing/2014/main" id="{69ED18CE-AE25-4644-A48B-4BCE0221BA34}"/>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bject 29">
              <a:extLst>
                <a:ext uri="{FF2B5EF4-FFF2-40B4-BE49-F238E27FC236}">
                  <a16:creationId xmlns:a16="http://schemas.microsoft.com/office/drawing/2014/main" id="{4FE58119-376E-445F-8341-AFBF4BFF1754}"/>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60" name="object 33">
              <a:extLst>
                <a:ext uri="{FF2B5EF4-FFF2-40B4-BE49-F238E27FC236}">
                  <a16:creationId xmlns:a16="http://schemas.microsoft.com/office/drawing/2014/main" id="{D53F4D8A-EDD5-4DC7-824C-DE37C6D1FEC5}"/>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61" name="Isosceles Triangle 25">
              <a:extLst>
                <a:ext uri="{FF2B5EF4-FFF2-40B4-BE49-F238E27FC236}">
                  <a16:creationId xmlns:a16="http://schemas.microsoft.com/office/drawing/2014/main" id="{058F56EE-7B1D-4153-B579-B7115FAA4535}"/>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993B006C-1D4B-464A-B983-0953093552A3}"/>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28">
              <a:extLst>
                <a:ext uri="{FF2B5EF4-FFF2-40B4-BE49-F238E27FC236}">
                  <a16:creationId xmlns:a16="http://schemas.microsoft.com/office/drawing/2014/main" id="{ECE58B12-21CC-4E1D-B89E-A6022BCF1BE9}"/>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28">
              <a:extLst>
                <a:ext uri="{FF2B5EF4-FFF2-40B4-BE49-F238E27FC236}">
                  <a16:creationId xmlns:a16="http://schemas.microsoft.com/office/drawing/2014/main" id="{DA468685-0C2E-465F-9E0F-DB7D59FD4337}"/>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4526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BAAE77F1-3445-49C8-9039-DC6DA5B791DB}"/>
              </a:ext>
            </a:extLst>
          </p:cNvPr>
          <p:cNvPicPr preferRelativeResize="0">
            <a:picLocks noGrp="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0" y="1"/>
            <a:ext cx="12191999" cy="6858000"/>
          </a:xfrm>
        </p:spPr>
      </p:pic>
      <p:sp>
        <p:nvSpPr>
          <p:cNvPr id="16" name="object 7">
            <a:extLst>
              <a:ext uri="{FF2B5EF4-FFF2-40B4-BE49-F238E27FC236}">
                <a16:creationId xmlns:a16="http://schemas.microsoft.com/office/drawing/2014/main" id="{E7EBE49E-11F6-4A20-9C74-B07397F9DD68}"/>
              </a:ext>
            </a:extLst>
          </p:cNvPr>
          <p:cNvSpPr/>
          <p:nvPr/>
        </p:nvSpPr>
        <p:spPr>
          <a:xfrm>
            <a:off x="1" y="5414159"/>
            <a:ext cx="12191998" cy="1443841"/>
          </a:xfrm>
          <a:custGeom>
            <a:avLst/>
            <a:gdLst/>
            <a:ahLst/>
            <a:cxnLst/>
            <a:rect l="l" t="t" r="r" b="b"/>
            <a:pathLst>
              <a:path w="7560309" h="2409190">
                <a:moveTo>
                  <a:pt x="0" y="2408961"/>
                </a:moveTo>
                <a:lnTo>
                  <a:pt x="7559992" y="2408961"/>
                </a:lnTo>
                <a:lnTo>
                  <a:pt x="7559992" y="0"/>
                </a:lnTo>
                <a:lnTo>
                  <a:pt x="0" y="0"/>
                </a:lnTo>
                <a:lnTo>
                  <a:pt x="0" y="2408961"/>
                </a:lnTo>
                <a:close/>
              </a:path>
            </a:pathLst>
          </a:custGeom>
          <a:solidFill>
            <a:srgbClr val="FFFFFF"/>
          </a:solidFill>
        </p:spPr>
        <p:txBody>
          <a:bodyPr wrap="square" lIns="0" tIns="0" rIns="0" bIns="0" rtlCol="0"/>
          <a:lstStyle/>
          <a:p>
            <a:endParaRPr dirty="0"/>
          </a:p>
        </p:txBody>
      </p:sp>
      <p:sp>
        <p:nvSpPr>
          <p:cNvPr id="17" name="object 5">
            <a:extLst>
              <a:ext uri="{FF2B5EF4-FFF2-40B4-BE49-F238E27FC236}">
                <a16:creationId xmlns:a16="http://schemas.microsoft.com/office/drawing/2014/main" id="{29CCE947-1F34-40D9-86D9-62DC190CC235}"/>
              </a:ext>
            </a:extLst>
          </p:cNvPr>
          <p:cNvSpPr/>
          <p:nvPr/>
        </p:nvSpPr>
        <p:spPr>
          <a:xfrm>
            <a:off x="7025640" y="774671"/>
            <a:ext cx="5166359" cy="2251772"/>
          </a:xfrm>
          <a:custGeom>
            <a:avLst/>
            <a:gdLst/>
            <a:ahLst/>
            <a:cxnLst/>
            <a:rect l="l" t="t" r="r" b="b"/>
            <a:pathLst>
              <a:path w="3780154" h="2806700">
                <a:moveTo>
                  <a:pt x="3780002" y="2806357"/>
                </a:moveTo>
                <a:lnTo>
                  <a:pt x="0" y="2806357"/>
                </a:lnTo>
                <a:lnTo>
                  <a:pt x="0" y="0"/>
                </a:lnTo>
                <a:lnTo>
                  <a:pt x="3780002" y="0"/>
                </a:lnTo>
                <a:lnTo>
                  <a:pt x="3780002" y="2806357"/>
                </a:lnTo>
                <a:close/>
              </a:path>
            </a:pathLst>
          </a:custGeom>
          <a:solidFill>
            <a:schemeClr val="accent4">
              <a:alpha val="76000"/>
            </a:schemeClr>
          </a:solidFill>
        </p:spPr>
        <p:txBody>
          <a:bodyPr wrap="square" lIns="0" tIns="0" rIns="0" bIns="0" rtlCol="0"/>
          <a:lstStyle/>
          <a:p>
            <a:endParaRPr/>
          </a:p>
        </p:txBody>
      </p:sp>
      <p:sp>
        <p:nvSpPr>
          <p:cNvPr id="18" name="object 6">
            <a:extLst>
              <a:ext uri="{FF2B5EF4-FFF2-40B4-BE49-F238E27FC236}">
                <a16:creationId xmlns:a16="http://schemas.microsoft.com/office/drawing/2014/main" id="{E637EF90-DA02-4DFD-9D00-BFE91813A5CA}"/>
              </a:ext>
            </a:extLst>
          </p:cNvPr>
          <p:cNvSpPr/>
          <p:nvPr/>
        </p:nvSpPr>
        <p:spPr>
          <a:xfrm>
            <a:off x="7025640" y="3071265"/>
            <a:ext cx="5166359" cy="2251772"/>
          </a:xfrm>
          <a:custGeom>
            <a:avLst/>
            <a:gdLst/>
            <a:ahLst/>
            <a:cxnLst/>
            <a:rect l="l" t="t" r="r" b="b"/>
            <a:pathLst>
              <a:path w="3780154" h="2806700">
                <a:moveTo>
                  <a:pt x="3780002" y="2806395"/>
                </a:moveTo>
                <a:lnTo>
                  <a:pt x="0" y="2806395"/>
                </a:lnTo>
                <a:lnTo>
                  <a:pt x="0" y="0"/>
                </a:lnTo>
                <a:lnTo>
                  <a:pt x="3780002" y="0"/>
                </a:lnTo>
                <a:lnTo>
                  <a:pt x="3780002" y="2806395"/>
                </a:lnTo>
                <a:close/>
              </a:path>
            </a:pathLst>
          </a:custGeom>
          <a:solidFill>
            <a:schemeClr val="accent2">
              <a:alpha val="78000"/>
            </a:schemeClr>
          </a:solidFill>
        </p:spPr>
        <p:txBody>
          <a:bodyPr wrap="square" lIns="0" tIns="0" rIns="0" bIns="0" rtlCol="0"/>
          <a:lstStyle/>
          <a:p>
            <a:endParaRPr/>
          </a:p>
        </p:txBody>
      </p:sp>
      <p:sp>
        <p:nvSpPr>
          <p:cNvPr id="19" name="object 9">
            <a:extLst>
              <a:ext uri="{FF2B5EF4-FFF2-40B4-BE49-F238E27FC236}">
                <a16:creationId xmlns:a16="http://schemas.microsoft.com/office/drawing/2014/main" id="{386CD788-6A4F-496E-86FB-A6ED0A1A2F3B}"/>
              </a:ext>
            </a:extLst>
          </p:cNvPr>
          <p:cNvSpPr txBox="1">
            <a:spLocks/>
          </p:cNvSpPr>
          <p:nvPr/>
        </p:nvSpPr>
        <p:spPr>
          <a:xfrm>
            <a:off x="7943671" y="1211497"/>
            <a:ext cx="1964689" cy="509755"/>
          </a:xfrm>
          <a:prstGeom prst="rect">
            <a:avLst/>
          </a:prstGeom>
        </p:spPr>
        <p:txBody>
          <a:bodyPr vert="horz" wrap="square" lIns="0" tIns="17145" rIns="0" bIns="0" rtlCol="0">
            <a:spAutoFit/>
          </a:bodyPr>
          <a:lstStyle>
            <a:lvl1pPr algn="l" eaLnBrk="1" hangingPunct="1">
              <a:defRPr sz="2400" b="1" i="0">
                <a:solidFill>
                  <a:schemeClr val="tx2"/>
                </a:solidFill>
                <a:latin typeface="Arial" panose="020B0604020202020204" pitchFamily="34" charset="0"/>
                <a:ea typeface="+mj-ea"/>
                <a:cs typeface="Arial" panose="020B0604020202020204" pitchFamily="34" charset="0"/>
              </a:defRPr>
            </a:lvl1pPr>
          </a:lstStyle>
          <a:p>
            <a:pPr marL="12700" defTabSz="914400">
              <a:spcBef>
                <a:spcPts val="135"/>
              </a:spcBef>
            </a:pPr>
            <a:r>
              <a:rPr lang="pt-BR" sz="3200" b="0" kern="0" spc="-225" dirty="0">
                <a:solidFill>
                  <a:srgbClr val="FFFFFF"/>
                </a:solidFill>
                <a:latin typeface="Trebuchet MS"/>
                <a:cs typeface="Trebuchet MS"/>
              </a:rPr>
              <a:t>V </a:t>
            </a:r>
            <a:r>
              <a:rPr lang="pt-BR" sz="3200" b="0" kern="0" spc="-260" dirty="0">
                <a:solidFill>
                  <a:srgbClr val="FFFFFF"/>
                </a:solidFill>
                <a:latin typeface="Trebuchet MS"/>
                <a:cs typeface="Trebuchet MS"/>
              </a:rPr>
              <a:t>I </a:t>
            </a:r>
            <a:r>
              <a:rPr lang="pt-BR" sz="3200" b="0" kern="0" spc="15" dirty="0">
                <a:solidFill>
                  <a:srgbClr val="FFFFFF"/>
                </a:solidFill>
                <a:latin typeface="Trebuchet MS"/>
                <a:cs typeface="Trebuchet MS"/>
              </a:rPr>
              <a:t>S</a:t>
            </a:r>
            <a:r>
              <a:rPr lang="pt-BR" sz="3200" b="0" kern="0" spc="-655" dirty="0">
                <a:solidFill>
                  <a:srgbClr val="FFFFFF"/>
                </a:solidFill>
                <a:latin typeface="Trebuchet MS"/>
                <a:cs typeface="Trebuchet MS"/>
              </a:rPr>
              <a:t> </a:t>
            </a:r>
            <a:r>
              <a:rPr lang="pt-BR" sz="3200" b="0" kern="0" spc="-260" dirty="0">
                <a:solidFill>
                  <a:srgbClr val="FFFFFF"/>
                </a:solidFill>
                <a:latin typeface="Trebuchet MS"/>
                <a:cs typeface="Trebuchet MS"/>
              </a:rPr>
              <a:t>I </a:t>
            </a:r>
            <a:r>
              <a:rPr lang="pt-BR" sz="3200" b="0" kern="0" spc="-440" dirty="0">
                <a:solidFill>
                  <a:srgbClr val="FFFFFF"/>
                </a:solidFill>
                <a:latin typeface="Trebuchet MS"/>
                <a:cs typeface="Trebuchet MS"/>
              </a:rPr>
              <a:t>O </a:t>
            </a:r>
            <a:r>
              <a:rPr lang="pt-BR" sz="3200" b="0" kern="0" spc="-265" dirty="0">
                <a:solidFill>
                  <a:srgbClr val="FFFFFF"/>
                </a:solidFill>
                <a:latin typeface="Trebuchet MS"/>
                <a:cs typeface="Trebuchet MS"/>
              </a:rPr>
              <a:t>N</a:t>
            </a:r>
            <a:endParaRPr lang="pt-BR" sz="3200" kern="0" dirty="0">
              <a:latin typeface="Trebuchet MS"/>
              <a:cs typeface="Trebuchet MS"/>
            </a:endParaRPr>
          </a:p>
        </p:txBody>
      </p:sp>
      <p:sp>
        <p:nvSpPr>
          <p:cNvPr id="13" name="Freeform 28">
            <a:extLst>
              <a:ext uri="{FF2B5EF4-FFF2-40B4-BE49-F238E27FC236}">
                <a16:creationId xmlns:a16="http://schemas.microsoft.com/office/drawing/2014/main" id="{E89034A2-5FD8-402D-92E4-9BED2AF7DB60}"/>
              </a:ext>
            </a:extLst>
          </p:cNvPr>
          <p:cNvSpPr>
            <a:spLocks noEditPoints="1"/>
          </p:cNvSpPr>
          <p:nvPr/>
        </p:nvSpPr>
        <p:spPr bwMode="auto">
          <a:xfrm>
            <a:off x="7177690" y="1325482"/>
            <a:ext cx="533750" cy="281784"/>
          </a:xfrm>
          <a:custGeom>
            <a:avLst/>
            <a:gdLst>
              <a:gd name="T0" fmla="*/ 231 w 462"/>
              <a:gd name="T1" fmla="*/ 0 h 245"/>
              <a:gd name="T2" fmla="*/ 0 w 462"/>
              <a:gd name="T3" fmla="*/ 122 h 245"/>
              <a:gd name="T4" fmla="*/ 0 w 462"/>
              <a:gd name="T5" fmla="*/ 122 h 245"/>
              <a:gd name="T6" fmla="*/ 231 w 462"/>
              <a:gd name="T7" fmla="*/ 245 h 245"/>
              <a:gd name="T8" fmla="*/ 462 w 462"/>
              <a:gd name="T9" fmla="*/ 122 h 245"/>
              <a:gd name="T10" fmla="*/ 462 w 462"/>
              <a:gd name="T11" fmla="*/ 122 h 245"/>
              <a:gd name="T12" fmla="*/ 231 w 462"/>
              <a:gd name="T13" fmla="*/ 0 h 245"/>
              <a:gd name="T14" fmla="*/ 241 w 462"/>
              <a:gd name="T15" fmla="*/ 99 h 245"/>
              <a:gd name="T16" fmla="*/ 269 w 462"/>
              <a:gd name="T17" fmla="*/ 70 h 245"/>
              <a:gd name="T18" fmla="*/ 298 w 462"/>
              <a:gd name="T19" fmla="*/ 99 h 245"/>
              <a:gd name="T20" fmla="*/ 269 w 462"/>
              <a:gd name="T21" fmla="*/ 127 h 245"/>
              <a:gd name="T22" fmla="*/ 241 w 462"/>
              <a:gd name="T23" fmla="*/ 99 h 245"/>
              <a:gd name="T24" fmla="*/ 32 w 462"/>
              <a:gd name="T25" fmla="*/ 122 h 245"/>
              <a:gd name="T26" fmla="*/ 182 w 462"/>
              <a:gd name="T27" fmla="*/ 33 h 245"/>
              <a:gd name="T28" fmla="*/ 128 w 462"/>
              <a:gd name="T29" fmla="*/ 123 h 245"/>
              <a:gd name="T30" fmla="*/ 179 w 462"/>
              <a:gd name="T31" fmla="*/ 211 h 245"/>
              <a:gd name="T32" fmla="*/ 98 w 462"/>
              <a:gd name="T33" fmla="*/ 184 h 245"/>
              <a:gd name="T34" fmla="*/ 32 w 462"/>
              <a:gd name="T35" fmla="*/ 122 h 245"/>
              <a:gd name="T36" fmla="*/ 283 w 462"/>
              <a:gd name="T37" fmla="*/ 211 h 245"/>
              <a:gd name="T38" fmla="*/ 333 w 462"/>
              <a:gd name="T39" fmla="*/ 123 h 245"/>
              <a:gd name="T40" fmla="*/ 280 w 462"/>
              <a:gd name="T41" fmla="*/ 33 h 245"/>
              <a:gd name="T42" fmla="*/ 429 w 462"/>
              <a:gd name="T43" fmla="*/ 122 h 245"/>
              <a:gd name="T44" fmla="*/ 283 w 462"/>
              <a:gd name="T45" fmla="*/ 21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245">
                <a:moveTo>
                  <a:pt x="231" y="0"/>
                </a:moveTo>
                <a:cubicBezTo>
                  <a:pt x="120" y="0"/>
                  <a:pt x="27" y="52"/>
                  <a:pt x="0" y="122"/>
                </a:cubicBezTo>
                <a:cubicBezTo>
                  <a:pt x="0" y="122"/>
                  <a:pt x="0" y="122"/>
                  <a:pt x="0" y="122"/>
                </a:cubicBezTo>
                <a:cubicBezTo>
                  <a:pt x="27" y="193"/>
                  <a:pt x="120" y="245"/>
                  <a:pt x="231" y="245"/>
                </a:cubicBezTo>
                <a:cubicBezTo>
                  <a:pt x="341" y="245"/>
                  <a:pt x="434" y="193"/>
                  <a:pt x="462" y="122"/>
                </a:cubicBezTo>
                <a:cubicBezTo>
                  <a:pt x="462" y="122"/>
                  <a:pt x="462" y="122"/>
                  <a:pt x="462" y="122"/>
                </a:cubicBezTo>
                <a:cubicBezTo>
                  <a:pt x="434" y="52"/>
                  <a:pt x="341" y="0"/>
                  <a:pt x="231" y="0"/>
                </a:cubicBezTo>
                <a:close/>
                <a:moveTo>
                  <a:pt x="241" y="99"/>
                </a:moveTo>
                <a:cubicBezTo>
                  <a:pt x="241" y="83"/>
                  <a:pt x="253" y="70"/>
                  <a:pt x="269" y="70"/>
                </a:cubicBezTo>
                <a:cubicBezTo>
                  <a:pt x="285" y="70"/>
                  <a:pt x="298" y="83"/>
                  <a:pt x="298" y="99"/>
                </a:cubicBezTo>
                <a:cubicBezTo>
                  <a:pt x="298" y="114"/>
                  <a:pt x="285" y="127"/>
                  <a:pt x="269" y="127"/>
                </a:cubicBezTo>
                <a:cubicBezTo>
                  <a:pt x="253" y="127"/>
                  <a:pt x="241" y="114"/>
                  <a:pt x="241" y="99"/>
                </a:cubicBezTo>
                <a:close/>
                <a:moveTo>
                  <a:pt x="32" y="122"/>
                </a:moveTo>
                <a:cubicBezTo>
                  <a:pt x="55" y="78"/>
                  <a:pt x="113" y="44"/>
                  <a:pt x="182" y="33"/>
                </a:cubicBezTo>
                <a:cubicBezTo>
                  <a:pt x="150" y="50"/>
                  <a:pt x="128" y="84"/>
                  <a:pt x="128" y="123"/>
                </a:cubicBezTo>
                <a:cubicBezTo>
                  <a:pt x="128" y="160"/>
                  <a:pt x="149" y="193"/>
                  <a:pt x="179" y="211"/>
                </a:cubicBezTo>
                <a:cubicBezTo>
                  <a:pt x="150" y="206"/>
                  <a:pt x="122" y="197"/>
                  <a:pt x="98" y="184"/>
                </a:cubicBezTo>
                <a:cubicBezTo>
                  <a:pt x="68" y="168"/>
                  <a:pt x="45" y="146"/>
                  <a:pt x="32" y="122"/>
                </a:cubicBezTo>
                <a:close/>
                <a:moveTo>
                  <a:pt x="283" y="211"/>
                </a:moveTo>
                <a:cubicBezTo>
                  <a:pt x="313" y="193"/>
                  <a:pt x="333" y="160"/>
                  <a:pt x="333" y="123"/>
                </a:cubicBezTo>
                <a:cubicBezTo>
                  <a:pt x="333" y="84"/>
                  <a:pt x="312" y="50"/>
                  <a:pt x="280" y="33"/>
                </a:cubicBezTo>
                <a:cubicBezTo>
                  <a:pt x="348" y="44"/>
                  <a:pt x="406" y="78"/>
                  <a:pt x="429" y="122"/>
                </a:cubicBezTo>
                <a:cubicBezTo>
                  <a:pt x="406" y="166"/>
                  <a:pt x="350" y="199"/>
                  <a:pt x="283" y="211"/>
                </a:cubicBezTo>
                <a:close/>
              </a:path>
            </a:pathLst>
          </a:custGeom>
          <a:solidFill>
            <a:schemeClr val="bg1"/>
          </a:solidFill>
          <a:ln>
            <a:noFill/>
          </a:ln>
        </p:spPr>
        <p:txBody>
          <a:bodyPr vert="horz" wrap="square" lIns="93297" tIns="46649" rIns="93297" bIns="46649" numCol="1" anchor="t" anchorCtr="0" compatLnSpc="1">
            <a:prstTxWarp prst="textNoShape">
              <a:avLst/>
            </a:prstTxWarp>
          </a:bodyPr>
          <a:lstStyle/>
          <a:p>
            <a:endParaRPr lang="de-DE" sz="1837"/>
          </a:p>
        </p:txBody>
      </p:sp>
      <p:sp>
        <p:nvSpPr>
          <p:cNvPr id="23" name="TextBox 22">
            <a:extLst>
              <a:ext uri="{FF2B5EF4-FFF2-40B4-BE49-F238E27FC236}">
                <a16:creationId xmlns:a16="http://schemas.microsoft.com/office/drawing/2014/main" id="{A05A2EF8-7C9A-4CF2-9C2E-11A568420E32}"/>
              </a:ext>
            </a:extLst>
          </p:cNvPr>
          <p:cNvSpPr txBox="1"/>
          <p:nvPr/>
        </p:nvSpPr>
        <p:spPr>
          <a:xfrm>
            <a:off x="7177690" y="1701030"/>
            <a:ext cx="4894705" cy="333617"/>
          </a:xfrm>
          <a:prstGeom prst="rect">
            <a:avLst/>
          </a:prstGeom>
          <a:noFill/>
        </p:spPr>
        <p:txBody>
          <a:bodyPr wrap="square" rtlCol="0">
            <a:spAutoFit/>
          </a:bodyPr>
          <a:lstStyle/>
          <a:p>
            <a:pPr>
              <a:lnSpc>
                <a:spcPct val="120000"/>
              </a:lnSpc>
            </a:pPr>
            <a:r>
              <a:rPr lang="en-US" sz="1400" dirty="0">
                <a:solidFill>
                  <a:schemeClr val="bg1"/>
                </a:solidFill>
                <a:ea typeface="Open Sans Light" panose="020B0306030504020204" pitchFamily="34" charset="0"/>
                <a:cs typeface="Arial" panose="020B0604020202020204" pitchFamily="34" charset="0"/>
              </a:rPr>
              <a:t>To contribute on providing …..TBD</a:t>
            </a:r>
            <a:endParaRPr lang="en-US" sz="1400" spc="20" dirty="0">
              <a:solidFill>
                <a:schemeClr val="bg1"/>
              </a:solidFill>
              <a:ea typeface="Open Sans Light" panose="020B0306030504020204" pitchFamily="34" charset="0"/>
              <a:cs typeface="Arial" panose="020B0604020202020204" pitchFamily="34" charset="0"/>
            </a:endParaRPr>
          </a:p>
        </p:txBody>
      </p:sp>
      <p:sp>
        <p:nvSpPr>
          <p:cNvPr id="20" name="object 11">
            <a:extLst>
              <a:ext uri="{FF2B5EF4-FFF2-40B4-BE49-F238E27FC236}">
                <a16:creationId xmlns:a16="http://schemas.microsoft.com/office/drawing/2014/main" id="{F78E7B02-1FD0-4A0B-9B8D-77EDCBC13E4A}"/>
              </a:ext>
            </a:extLst>
          </p:cNvPr>
          <p:cNvSpPr txBox="1">
            <a:spLocks/>
          </p:cNvSpPr>
          <p:nvPr/>
        </p:nvSpPr>
        <p:spPr>
          <a:xfrm>
            <a:off x="7943671" y="3436414"/>
            <a:ext cx="1964689" cy="509755"/>
          </a:xfrm>
          <a:prstGeom prst="rect">
            <a:avLst/>
          </a:prstGeom>
        </p:spPr>
        <p:txBody>
          <a:bodyPr vert="horz" wrap="square" lIns="0" tIns="17145" rIns="0" bIns="0" rtlCol="0">
            <a:spAutoFit/>
          </a:bodyPr>
          <a:lstStyle/>
          <a:p>
            <a:pPr marL="12700">
              <a:lnSpc>
                <a:spcPct val="100000"/>
              </a:lnSpc>
              <a:spcBef>
                <a:spcPts val="135"/>
              </a:spcBef>
            </a:pPr>
            <a:r>
              <a:rPr sz="3200" spc="-175" dirty="0">
                <a:solidFill>
                  <a:srgbClr val="FFFFFF"/>
                </a:solidFill>
                <a:latin typeface="Trebuchet MS"/>
                <a:cs typeface="Trebuchet MS"/>
              </a:rPr>
              <a:t>M</a:t>
            </a:r>
            <a:r>
              <a:rPr sz="3200" spc="-370" dirty="0">
                <a:solidFill>
                  <a:srgbClr val="FFFFFF"/>
                </a:solidFill>
                <a:latin typeface="Trebuchet MS"/>
                <a:cs typeface="Trebuchet MS"/>
              </a:rPr>
              <a:t> </a:t>
            </a:r>
            <a:r>
              <a:rPr sz="3200" spc="-260" dirty="0">
                <a:solidFill>
                  <a:srgbClr val="FFFFFF"/>
                </a:solidFill>
                <a:latin typeface="Trebuchet MS"/>
                <a:cs typeface="Trebuchet MS"/>
              </a:rPr>
              <a:t>I</a:t>
            </a:r>
            <a:r>
              <a:rPr sz="3200" spc="-365" dirty="0">
                <a:solidFill>
                  <a:srgbClr val="FFFFFF"/>
                </a:solidFill>
                <a:latin typeface="Trebuchet MS"/>
                <a:cs typeface="Trebuchet MS"/>
              </a:rPr>
              <a:t> </a:t>
            </a:r>
            <a:r>
              <a:rPr sz="3200" spc="15" dirty="0">
                <a:solidFill>
                  <a:srgbClr val="FFFFFF"/>
                </a:solidFill>
                <a:latin typeface="Trebuchet MS"/>
                <a:cs typeface="Trebuchet MS"/>
              </a:rPr>
              <a:t>S</a:t>
            </a:r>
            <a:r>
              <a:rPr sz="3200" spc="-365" dirty="0">
                <a:solidFill>
                  <a:srgbClr val="FFFFFF"/>
                </a:solidFill>
                <a:latin typeface="Trebuchet MS"/>
                <a:cs typeface="Trebuchet MS"/>
              </a:rPr>
              <a:t> </a:t>
            </a:r>
            <a:r>
              <a:rPr sz="3200" spc="15" dirty="0">
                <a:solidFill>
                  <a:srgbClr val="FFFFFF"/>
                </a:solidFill>
                <a:latin typeface="Trebuchet MS"/>
                <a:cs typeface="Trebuchet MS"/>
              </a:rPr>
              <a:t>S</a:t>
            </a:r>
            <a:r>
              <a:rPr sz="3200" spc="-365" dirty="0">
                <a:solidFill>
                  <a:srgbClr val="FFFFFF"/>
                </a:solidFill>
                <a:latin typeface="Trebuchet MS"/>
                <a:cs typeface="Trebuchet MS"/>
              </a:rPr>
              <a:t> </a:t>
            </a:r>
            <a:r>
              <a:rPr sz="3200" spc="-260" dirty="0">
                <a:solidFill>
                  <a:srgbClr val="FFFFFF"/>
                </a:solidFill>
                <a:latin typeface="Trebuchet MS"/>
                <a:cs typeface="Trebuchet MS"/>
              </a:rPr>
              <a:t>I</a:t>
            </a:r>
            <a:r>
              <a:rPr sz="3200" spc="-365" dirty="0">
                <a:solidFill>
                  <a:srgbClr val="FFFFFF"/>
                </a:solidFill>
                <a:latin typeface="Trebuchet MS"/>
                <a:cs typeface="Trebuchet MS"/>
              </a:rPr>
              <a:t> </a:t>
            </a:r>
            <a:r>
              <a:rPr sz="3200" spc="-440" dirty="0">
                <a:solidFill>
                  <a:srgbClr val="FFFFFF"/>
                </a:solidFill>
                <a:latin typeface="Trebuchet MS"/>
                <a:cs typeface="Trebuchet MS"/>
              </a:rPr>
              <a:t>O</a:t>
            </a:r>
            <a:r>
              <a:rPr sz="3200" spc="-365" dirty="0">
                <a:solidFill>
                  <a:srgbClr val="FFFFFF"/>
                </a:solidFill>
                <a:latin typeface="Trebuchet MS"/>
                <a:cs typeface="Trebuchet MS"/>
              </a:rPr>
              <a:t> </a:t>
            </a:r>
            <a:r>
              <a:rPr sz="3200" spc="-265" dirty="0">
                <a:solidFill>
                  <a:srgbClr val="FFFFFF"/>
                </a:solidFill>
                <a:latin typeface="Trebuchet MS"/>
                <a:cs typeface="Trebuchet MS"/>
              </a:rPr>
              <a:t>N</a:t>
            </a:r>
            <a:endParaRPr sz="3200" dirty="0">
              <a:latin typeface="Trebuchet MS"/>
              <a:cs typeface="Trebuchet MS"/>
            </a:endParaRPr>
          </a:p>
        </p:txBody>
      </p:sp>
      <p:grpSp>
        <p:nvGrpSpPr>
          <p:cNvPr id="14" name="Group 13">
            <a:extLst>
              <a:ext uri="{FF2B5EF4-FFF2-40B4-BE49-F238E27FC236}">
                <a16:creationId xmlns:a16="http://schemas.microsoft.com/office/drawing/2014/main" id="{9014735A-C0D4-47BE-899D-8860E008C3D9}"/>
              </a:ext>
            </a:extLst>
          </p:cNvPr>
          <p:cNvGrpSpPr/>
          <p:nvPr/>
        </p:nvGrpSpPr>
        <p:grpSpPr>
          <a:xfrm>
            <a:off x="7176993" y="3422458"/>
            <a:ext cx="535142" cy="537666"/>
            <a:chOff x="10082211" y="2670174"/>
            <a:chExt cx="336550" cy="338137"/>
          </a:xfrm>
          <a:solidFill>
            <a:schemeClr val="bg1"/>
          </a:solidFill>
        </p:grpSpPr>
        <p:sp>
          <p:nvSpPr>
            <p:cNvPr id="15" name="Freeform 52">
              <a:extLst>
                <a:ext uri="{FF2B5EF4-FFF2-40B4-BE49-F238E27FC236}">
                  <a16:creationId xmlns:a16="http://schemas.microsoft.com/office/drawing/2014/main" id="{77AA3C6A-FE89-4FBD-814D-A176D982861A}"/>
                </a:ext>
              </a:extLst>
            </p:cNvPr>
            <p:cNvSpPr>
              <a:spLocks/>
            </p:cNvSpPr>
            <p:nvPr/>
          </p:nvSpPr>
          <p:spPr bwMode="auto">
            <a:xfrm>
              <a:off x="10082211" y="2670174"/>
              <a:ext cx="336550" cy="338137"/>
            </a:xfrm>
            <a:custGeom>
              <a:avLst/>
              <a:gdLst>
                <a:gd name="T0" fmla="*/ 125 w 150"/>
                <a:gd name="T1" fmla="*/ 52 h 150"/>
                <a:gd name="T2" fmla="*/ 125 w 150"/>
                <a:gd name="T3" fmla="*/ 52 h 150"/>
                <a:gd name="T4" fmla="*/ 114 w 150"/>
                <a:gd name="T5" fmla="*/ 113 h 150"/>
                <a:gd name="T6" fmla="*/ 37 w 150"/>
                <a:gd name="T7" fmla="*/ 113 h 150"/>
                <a:gd name="T8" fmla="*/ 37 w 150"/>
                <a:gd name="T9" fmla="*/ 36 h 150"/>
                <a:gd name="T10" fmla="*/ 98 w 150"/>
                <a:gd name="T11" fmla="*/ 25 h 150"/>
                <a:gd name="T12" fmla="*/ 98 w 150"/>
                <a:gd name="T13" fmla="*/ 25 h 150"/>
                <a:gd name="T14" fmla="*/ 103 w 150"/>
                <a:gd name="T15" fmla="*/ 11 h 150"/>
                <a:gd name="T16" fmla="*/ 27 w 150"/>
                <a:gd name="T17" fmla="*/ 25 h 150"/>
                <a:gd name="T18" fmla="*/ 27 w 150"/>
                <a:gd name="T19" fmla="*/ 123 h 150"/>
                <a:gd name="T20" fmla="*/ 125 w 150"/>
                <a:gd name="T21" fmla="*/ 123 h 150"/>
                <a:gd name="T22" fmla="*/ 139 w 150"/>
                <a:gd name="T23" fmla="*/ 47 h 150"/>
                <a:gd name="T24" fmla="*/ 125 w 150"/>
                <a:gd name="T25" fmla="*/ 5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50">
                  <a:moveTo>
                    <a:pt x="125" y="52"/>
                  </a:moveTo>
                  <a:cubicBezTo>
                    <a:pt x="125" y="52"/>
                    <a:pt x="125" y="52"/>
                    <a:pt x="125" y="52"/>
                  </a:cubicBezTo>
                  <a:cubicBezTo>
                    <a:pt x="134" y="72"/>
                    <a:pt x="130" y="96"/>
                    <a:pt x="114" y="113"/>
                  </a:cubicBezTo>
                  <a:cubicBezTo>
                    <a:pt x="93" y="134"/>
                    <a:pt x="58" y="134"/>
                    <a:pt x="37" y="113"/>
                  </a:cubicBezTo>
                  <a:cubicBezTo>
                    <a:pt x="16" y="92"/>
                    <a:pt x="16" y="57"/>
                    <a:pt x="37" y="36"/>
                  </a:cubicBezTo>
                  <a:cubicBezTo>
                    <a:pt x="54" y="20"/>
                    <a:pt x="78" y="16"/>
                    <a:pt x="98" y="25"/>
                  </a:cubicBezTo>
                  <a:cubicBezTo>
                    <a:pt x="98" y="25"/>
                    <a:pt x="98" y="25"/>
                    <a:pt x="98" y="25"/>
                  </a:cubicBezTo>
                  <a:cubicBezTo>
                    <a:pt x="98" y="20"/>
                    <a:pt x="100" y="15"/>
                    <a:pt x="103" y="11"/>
                  </a:cubicBezTo>
                  <a:cubicBezTo>
                    <a:pt x="78" y="0"/>
                    <a:pt x="47" y="5"/>
                    <a:pt x="27" y="25"/>
                  </a:cubicBezTo>
                  <a:cubicBezTo>
                    <a:pt x="0" y="52"/>
                    <a:pt x="0" y="96"/>
                    <a:pt x="27" y="123"/>
                  </a:cubicBezTo>
                  <a:cubicBezTo>
                    <a:pt x="54" y="150"/>
                    <a:pt x="98" y="150"/>
                    <a:pt x="125" y="123"/>
                  </a:cubicBezTo>
                  <a:cubicBezTo>
                    <a:pt x="145" y="103"/>
                    <a:pt x="150" y="72"/>
                    <a:pt x="139" y="47"/>
                  </a:cubicBezTo>
                  <a:cubicBezTo>
                    <a:pt x="135" y="50"/>
                    <a:pt x="130" y="52"/>
                    <a:pt x="12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de-DE" sz="1837"/>
            </a:p>
          </p:txBody>
        </p:sp>
        <p:sp>
          <p:nvSpPr>
            <p:cNvPr id="21" name="Freeform 53">
              <a:extLst>
                <a:ext uri="{FF2B5EF4-FFF2-40B4-BE49-F238E27FC236}">
                  <a16:creationId xmlns:a16="http://schemas.microsoft.com/office/drawing/2014/main" id="{1B78AEDF-0595-4BC9-9EC5-F9069C20E4D1}"/>
                </a:ext>
              </a:extLst>
            </p:cNvPr>
            <p:cNvSpPr>
              <a:spLocks/>
            </p:cNvSpPr>
            <p:nvPr/>
          </p:nvSpPr>
          <p:spPr bwMode="auto">
            <a:xfrm>
              <a:off x="10156824" y="2744787"/>
              <a:ext cx="190500" cy="188912"/>
            </a:xfrm>
            <a:custGeom>
              <a:avLst/>
              <a:gdLst>
                <a:gd name="T0" fmla="*/ 60 w 85"/>
                <a:gd name="T1" fmla="*/ 59 h 84"/>
                <a:gd name="T2" fmla="*/ 25 w 85"/>
                <a:gd name="T3" fmla="*/ 59 h 84"/>
                <a:gd name="T4" fmla="*/ 25 w 85"/>
                <a:gd name="T5" fmla="*/ 24 h 84"/>
                <a:gd name="T6" fmla="*/ 45 w 85"/>
                <a:gd name="T7" fmla="*/ 17 h 84"/>
                <a:gd name="T8" fmla="*/ 57 w 85"/>
                <a:gd name="T9" fmla="*/ 5 h 84"/>
                <a:gd name="T10" fmla="*/ 15 w 85"/>
                <a:gd name="T11" fmla="*/ 14 h 84"/>
                <a:gd name="T12" fmla="*/ 15 w 85"/>
                <a:gd name="T13" fmla="*/ 69 h 84"/>
                <a:gd name="T14" fmla="*/ 70 w 85"/>
                <a:gd name="T15" fmla="*/ 69 h 84"/>
                <a:gd name="T16" fmla="*/ 79 w 85"/>
                <a:gd name="T17" fmla="*/ 27 h 84"/>
                <a:gd name="T18" fmla="*/ 67 w 85"/>
                <a:gd name="T19" fmla="*/ 39 h 84"/>
                <a:gd name="T20" fmla="*/ 60 w 85"/>
                <a:gd name="T21"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84">
                  <a:moveTo>
                    <a:pt x="60" y="59"/>
                  </a:moveTo>
                  <a:cubicBezTo>
                    <a:pt x="50" y="68"/>
                    <a:pt x="35" y="68"/>
                    <a:pt x="25" y="59"/>
                  </a:cubicBezTo>
                  <a:cubicBezTo>
                    <a:pt x="16" y="49"/>
                    <a:pt x="16" y="34"/>
                    <a:pt x="25" y="24"/>
                  </a:cubicBezTo>
                  <a:cubicBezTo>
                    <a:pt x="31" y="19"/>
                    <a:pt x="38" y="17"/>
                    <a:pt x="45" y="17"/>
                  </a:cubicBezTo>
                  <a:cubicBezTo>
                    <a:pt x="57" y="5"/>
                    <a:pt x="57" y="5"/>
                    <a:pt x="57" y="5"/>
                  </a:cubicBezTo>
                  <a:cubicBezTo>
                    <a:pt x="43" y="0"/>
                    <a:pt x="26" y="2"/>
                    <a:pt x="15" y="14"/>
                  </a:cubicBezTo>
                  <a:cubicBezTo>
                    <a:pt x="0" y="29"/>
                    <a:pt x="0" y="54"/>
                    <a:pt x="15" y="69"/>
                  </a:cubicBezTo>
                  <a:cubicBezTo>
                    <a:pt x="30" y="84"/>
                    <a:pt x="55" y="84"/>
                    <a:pt x="70" y="69"/>
                  </a:cubicBezTo>
                  <a:cubicBezTo>
                    <a:pt x="82" y="58"/>
                    <a:pt x="85" y="41"/>
                    <a:pt x="79" y="27"/>
                  </a:cubicBezTo>
                  <a:cubicBezTo>
                    <a:pt x="67" y="39"/>
                    <a:pt x="67" y="39"/>
                    <a:pt x="67" y="39"/>
                  </a:cubicBezTo>
                  <a:cubicBezTo>
                    <a:pt x="67" y="46"/>
                    <a:pt x="65" y="53"/>
                    <a:pt x="6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de-DE" sz="1837"/>
            </a:p>
          </p:txBody>
        </p:sp>
        <p:sp>
          <p:nvSpPr>
            <p:cNvPr id="22" name="Freeform 54">
              <a:extLst>
                <a:ext uri="{FF2B5EF4-FFF2-40B4-BE49-F238E27FC236}">
                  <a16:creationId xmlns:a16="http://schemas.microsoft.com/office/drawing/2014/main" id="{04D5DD61-B549-4462-A870-2C9350A4DB18}"/>
                </a:ext>
              </a:extLst>
            </p:cNvPr>
            <p:cNvSpPr>
              <a:spLocks/>
            </p:cNvSpPr>
            <p:nvPr/>
          </p:nvSpPr>
          <p:spPr bwMode="auto">
            <a:xfrm>
              <a:off x="10228261" y="2670174"/>
              <a:ext cx="190500" cy="192087"/>
            </a:xfrm>
            <a:custGeom>
              <a:avLst/>
              <a:gdLst>
                <a:gd name="T0" fmla="*/ 82 w 85"/>
                <a:gd name="T1" fmla="*/ 19 h 85"/>
                <a:gd name="T2" fmla="*/ 73 w 85"/>
                <a:gd name="T3" fmla="*/ 12 h 85"/>
                <a:gd name="T4" fmla="*/ 66 w 85"/>
                <a:gd name="T5" fmla="*/ 3 h 85"/>
                <a:gd name="T6" fmla="*/ 63 w 85"/>
                <a:gd name="T7" fmla="*/ 2 h 85"/>
                <a:gd name="T8" fmla="*/ 48 w 85"/>
                <a:gd name="T9" fmla="*/ 17 h 85"/>
                <a:gd name="T10" fmla="*/ 45 w 85"/>
                <a:gd name="T11" fmla="*/ 25 h 85"/>
                <a:gd name="T12" fmla="*/ 45 w 85"/>
                <a:gd name="T13" fmla="*/ 34 h 85"/>
                <a:gd name="T14" fmla="*/ 13 w 85"/>
                <a:gd name="T15" fmla="*/ 65 h 85"/>
                <a:gd name="T16" fmla="*/ 4 w 85"/>
                <a:gd name="T17" fmla="*/ 68 h 85"/>
                <a:gd name="T18" fmla="*/ 4 w 85"/>
                <a:gd name="T19" fmla="*/ 81 h 85"/>
                <a:gd name="T20" fmla="*/ 17 w 85"/>
                <a:gd name="T21" fmla="*/ 81 h 85"/>
                <a:gd name="T22" fmla="*/ 20 w 85"/>
                <a:gd name="T23" fmla="*/ 72 h 85"/>
                <a:gd name="T24" fmla="*/ 51 w 85"/>
                <a:gd name="T25" fmla="*/ 40 h 85"/>
                <a:gd name="T26" fmla="*/ 51 w 85"/>
                <a:gd name="T27" fmla="*/ 40 h 85"/>
                <a:gd name="T28" fmla="*/ 60 w 85"/>
                <a:gd name="T29" fmla="*/ 40 h 85"/>
                <a:gd name="T30" fmla="*/ 68 w 85"/>
                <a:gd name="T31" fmla="*/ 37 h 85"/>
                <a:gd name="T32" fmla="*/ 83 w 85"/>
                <a:gd name="T33" fmla="*/ 22 h 85"/>
                <a:gd name="T34" fmla="*/ 82 w 85"/>
                <a:gd name="T35"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85">
                  <a:moveTo>
                    <a:pt x="82" y="19"/>
                  </a:moveTo>
                  <a:cubicBezTo>
                    <a:pt x="73" y="12"/>
                    <a:pt x="73" y="12"/>
                    <a:pt x="73" y="12"/>
                  </a:cubicBezTo>
                  <a:cubicBezTo>
                    <a:pt x="66" y="3"/>
                    <a:pt x="66" y="3"/>
                    <a:pt x="66" y="3"/>
                  </a:cubicBezTo>
                  <a:cubicBezTo>
                    <a:pt x="66" y="0"/>
                    <a:pt x="65" y="0"/>
                    <a:pt x="63" y="2"/>
                  </a:cubicBezTo>
                  <a:cubicBezTo>
                    <a:pt x="48" y="17"/>
                    <a:pt x="48" y="17"/>
                    <a:pt x="48" y="17"/>
                  </a:cubicBezTo>
                  <a:cubicBezTo>
                    <a:pt x="46" y="19"/>
                    <a:pt x="45" y="22"/>
                    <a:pt x="45" y="25"/>
                  </a:cubicBezTo>
                  <a:cubicBezTo>
                    <a:pt x="45" y="34"/>
                    <a:pt x="45" y="34"/>
                    <a:pt x="45" y="34"/>
                  </a:cubicBezTo>
                  <a:cubicBezTo>
                    <a:pt x="13" y="65"/>
                    <a:pt x="13" y="65"/>
                    <a:pt x="13" y="65"/>
                  </a:cubicBezTo>
                  <a:cubicBezTo>
                    <a:pt x="10" y="64"/>
                    <a:pt x="7" y="65"/>
                    <a:pt x="4" y="68"/>
                  </a:cubicBezTo>
                  <a:cubicBezTo>
                    <a:pt x="0" y="71"/>
                    <a:pt x="0" y="77"/>
                    <a:pt x="4" y="81"/>
                  </a:cubicBezTo>
                  <a:cubicBezTo>
                    <a:pt x="8" y="85"/>
                    <a:pt x="14" y="85"/>
                    <a:pt x="17" y="81"/>
                  </a:cubicBezTo>
                  <a:cubicBezTo>
                    <a:pt x="20" y="78"/>
                    <a:pt x="21" y="75"/>
                    <a:pt x="20" y="72"/>
                  </a:cubicBezTo>
                  <a:cubicBezTo>
                    <a:pt x="51" y="40"/>
                    <a:pt x="51" y="40"/>
                    <a:pt x="51" y="40"/>
                  </a:cubicBezTo>
                  <a:cubicBezTo>
                    <a:pt x="51" y="40"/>
                    <a:pt x="51" y="40"/>
                    <a:pt x="51" y="40"/>
                  </a:cubicBezTo>
                  <a:cubicBezTo>
                    <a:pt x="60" y="40"/>
                    <a:pt x="60" y="40"/>
                    <a:pt x="60" y="40"/>
                  </a:cubicBezTo>
                  <a:cubicBezTo>
                    <a:pt x="63" y="40"/>
                    <a:pt x="66" y="39"/>
                    <a:pt x="68" y="37"/>
                  </a:cubicBezTo>
                  <a:cubicBezTo>
                    <a:pt x="83" y="22"/>
                    <a:pt x="83" y="22"/>
                    <a:pt x="83" y="22"/>
                  </a:cubicBezTo>
                  <a:cubicBezTo>
                    <a:pt x="85" y="20"/>
                    <a:pt x="85" y="19"/>
                    <a:pt x="8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de-DE" sz="1837"/>
            </a:p>
          </p:txBody>
        </p:sp>
      </p:grpSp>
      <p:sp>
        <p:nvSpPr>
          <p:cNvPr id="26" name="TextBox 25">
            <a:extLst>
              <a:ext uri="{FF2B5EF4-FFF2-40B4-BE49-F238E27FC236}">
                <a16:creationId xmlns:a16="http://schemas.microsoft.com/office/drawing/2014/main" id="{BCE965D2-75D0-4CA5-AFDA-28BC4A95D00E}"/>
              </a:ext>
            </a:extLst>
          </p:cNvPr>
          <p:cNvSpPr txBox="1"/>
          <p:nvPr/>
        </p:nvSpPr>
        <p:spPr>
          <a:xfrm>
            <a:off x="7177690" y="3955932"/>
            <a:ext cx="4894705" cy="307777"/>
          </a:xfrm>
          <a:prstGeom prst="rect">
            <a:avLst/>
          </a:prstGeom>
          <a:noFill/>
        </p:spPr>
        <p:txBody>
          <a:bodyPr wrap="square" rtlCol="0">
            <a:spAutoFit/>
          </a:bodyPr>
          <a:lstStyle/>
          <a:p>
            <a:r>
              <a:rPr lang="en-US" sz="1400" dirty="0">
                <a:solidFill>
                  <a:schemeClr val="bg1"/>
                </a:solidFill>
              </a:rPr>
              <a:t>To …..TBD</a:t>
            </a:r>
          </a:p>
        </p:txBody>
      </p:sp>
      <p:sp>
        <p:nvSpPr>
          <p:cNvPr id="24" name="Oval 23">
            <a:extLst>
              <a:ext uri="{FF2B5EF4-FFF2-40B4-BE49-F238E27FC236}">
                <a16:creationId xmlns:a16="http://schemas.microsoft.com/office/drawing/2014/main" id="{012E9448-6094-4246-9C19-198AE0F952A0}"/>
              </a:ext>
            </a:extLst>
          </p:cNvPr>
          <p:cNvSpPr/>
          <p:nvPr/>
        </p:nvSpPr>
        <p:spPr>
          <a:xfrm>
            <a:off x="1291184" y="6316980"/>
            <a:ext cx="260272" cy="260272"/>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solidFill>
                <a:latin typeface="Arial" panose="020B0604020202020204" pitchFamily="34" charset="0"/>
                <a:cs typeface="Arial" panose="020B0604020202020204" pitchFamily="34" charset="0"/>
              </a:rPr>
              <a:t>04</a:t>
            </a:r>
          </a:p>
        </p:txBody>
      </p:sp>
      <p:sp>
        <p:nvSpPr>
          <p:cNvPr id="25" name="Rectangle 24">
            <a:extLst>
              <a:ext uri="{FF2B5EF4-FFF2-40B4-BE49-F238E27FC236}">
                <a16:creationId xmlns:a16="http://schemas.microsoft.com/office/drawing/2014/main" id="{33DDD210-8B78-4B3A-A46C-661714AB5C4A}"/>
              </a:ext>
            </a:extLst>
          </p:cNvPr>
          <p:cNvSpPr/>
          <p:nvPr/>
        </p:nvSpPr>
        <p:spPr>
          <a:xfrm>
            <a:off x="1605378" y="6385561"/>
            <a:ext cx="65" cy="12311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endParaRPr lang="en-GB" sz="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392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Placeholder 6">
            <a:extLst>
              <a:ext uri="{FF2B5EF4-FFF2-40B4-BE49-F238E27FC236}">
                <a16:creationId xmlns:a16="http://schemas.microsoft.com/office/drawing/2014/main" id="{7569D13D-47F0-46BC-87B6-54F9C04C9A68}"/>
              </a:ext>
            </a:extLst>
          </p:cNvPr>
          <p:cNvPicPr preferRelativeResize="0">
            <a:picLocks/>
          </p:cNvPicPr>
          <p:nvPr/>
        </p:nvPicPr>
        <p:blipFill rotWithShape="1">
          <a:blip r:embed="rId3" cstate="email">
            <a:extLst>
              <a:ext uri="{28A0092B-C50C-407E-A947-70E740481C1C}">
                <a14:useLocalDpi xmlns:a14="http://schemas.microsoft.com/office/drawing/2010/main"/>
              </a:ext>
            </a:extLst>
          </a:blip>
          <a:srcRect/>
          <a:stretch/>
        </p:blipFill>
        <p:spPr>
          <a:xfrm>
            <a:off x="0" y="1"/>
            <a:ext cx="12191999" cy="6858000"/>
          </a:xfrm>
          <a:prstGeom prst="rect">
            <a:avLst/>
          </a:prstGeom>
        </p:spPr>
      </p:pic>
      <p:sp>
        <p:nvSpPr>
          <p:cNvPr id="72" name="object 6">
            <a:extLst>
              <a:ext uri="{FF2B5EF4-FFF2-40B4-BE49-F238E27FC236}">
                <a16:creationId xmlns:a16="http://schemas.microsoft.com/office/drawing/2014/main" id="{2A551319-04D9-48D5-BF85-B089A8E0A338}"/>
              </a:ext>
            </a:extLst>
          </p:cNvPr>
          <p:cNvSpPr/>
          <p:nvPr/>
        </p:nvSpPr>
        <p:spPr>
          <a:xfrm>
            <a:off x="1" y="0"/>
            <a:ext cx="6096000" cy="1555032"/>
          </a:xfrm>
          <a:custGeom>
            <a:avLst/>
            <a:gdLst/>
            <a:ahLst/>
            <a:cxnLst/>
            <a:rect l="l" t="t" r="r" b="b"/>
            <a:pathLst>
              <a:path w="3780154" h="2806700">
                <a:moveTo>
                  <a:pt x="3780002" y="2806395"/>
                </a:moveTo>
                <a:lnTo>
                  <a:pt x="0" y="2806395"/>
                </a:lnTo>
                <a:lnTo>
                  <a:pt x="0" y="0"/>
                </a:lnTo>
                <a:lnTo>
                  <a:pt x="3780002" y="0"/>
                </a:lnTo>
                <a:lnTo>
                  <a:pt x="3780002" y="2806395"/>
                </a:lnTo>
                <a:close/>
              </a:path>
            </a:pathLst>
          </a:custGeom>
          <a:solidFill>
            <a:schemeClr val="bg1">
              <a:alpha val="93000"/>
            </a:schemeClr>
          </a:solidFill>
        </p:spPr>
        <p:txBody>
          <a:bodyPr wrap="square" lIns="0" tIns="0" rIns="0" bIns="0" rtlCol="0"/>
          <a:lstStyle/>
          <a:p>
            <a:endParaRPr/>
          </a:p>
        </p:txBody>
      </p:sp>
      <p:sp>
        <p:nvSpPr>
          <p:cNvPr id="57" name="object 6">
            <a:extLst>
              <a:ext uri="{FF2B5EF4-FFF2-40B4-BE49-F238E27FC236}">
                <a16:creationId xmlns:a16="http://schemas.microsoft.com/office/drawing/2014/main" id="{A1282774-D1F1-427A-B935-6AE5E2072F47}"/>
              </a:ext>
            </a:extLst>
          </p:cNvPr>
          <p:cNvSpPr/>
          <p:nvPr/>
        </p:nvSpPr>
        <p:spPr>
          <a:xfrm>
            <a:off x="6095999" y="5181599"/>
            <a:ext cx="6096000" cy="1676401"/>
          </a:xfrm>
          <a:custGeom>
            <a:avLst/>
            <a:gdLst/>
            <a:ahLst/>
            <a:cxnLst/>
            <a:rect l="l" t="t" r="r" b="b"/>
            <a:pathLst>
              <a:path w="3780154" h="2806700">
                <a:moveTo>
                  <a:pt x="3780002" y="2806395"/>
                </a:moveTo>
                <a:lnTo>
                  <a:pt x="0" y="2806395"/>
                </a:lnTo>
                <a:lnTo>
                  <a:pt x="0" y="0"/>
                </a:lnTo>
                <a:lnTo>
                  <a:pt x="3780002" y="0"/>
                </a:lnTo>
                <a:lnTo>
                  <a:pt x="3780002" y="2806395"/>
                </a:lnTo>
                <a:close/>
              </a:path>
            </a:pathLst>
          </a:custGeom>
          <a:solidFill>
            <a:schemeClr val="bg1">
              <a:alpha val="93000"/>
            </a:schemeClr>
          </a:solidFill>
        </p:spPr>
        <p:txBody>
          <a:bodyPr wrap="square" lIns="0" tIns="0" rIns="0" bIns="0" rtlCol="0"/>
          <a:lstStyle/>
          <a:p>
            <a:endParaRPr/>
          </a:p>
        </p:txBody>
      </p:sp>
      <p:grpSp>
        <p:nvGrpSpPr>
          <p:cNvPr id="2" name="Group 1">
            <a:extLst>
              <a:ext uri="{FF2B5EF4-FFF2-40B4-BE49-F238E27FC236}">
                <a16:creationId xmlns:a16="http://schemas.microsoft.com/office/drawing/2014/main" id="{CDB2EA79-E646-4DB5-AC62-BA1265019393}"/>
              </a:ext>
            </a:extLst>
          </p:cNvPr>
          <p:cNvGrpSpPr/>
          <p:nvPr/>
        </p:nvGrpSpPr>
        <p:grpSpPr>
          <a:xfrm>
            <a:off x="10469908" y="6316980"/>
            <a:ext cx="468082" cy="260272"/>
            <a:chOff x="1291184" y="6316980"/>
            <a:chExt cx="468082" cy="260272"/>
          </a:xfrm>
          <a:noFill/>
        </p:grpSpPr>
        <p:sp>
          <p:nvSpPr>
            <p:cNvPr id="58" name="Oval 57">
              <a:extLst>
                <a:ext uri="{FF2B5EF4-FFF2-40B4-BE49-F238E27FC236}">
                  <a16:creationId xmlns:a16="http://schemas.microsoft.com/office/drawing/2014/main" id="{08FFB21F-B27E-4B23-84AC-3F723FAF578B}"/>
                </a:ext>
              </a:extLst>
            </p:cNvPr>
            <p:cNvSpPr/>
            <p:nvPr/>
          </p:nvSpPr>
          <p:spPr>
            <a:xfrm>
              <a:off x="1291184" y="6316980"/>
              <a:ext cx="260272" cy="260272"/>
            </a:xfrm>
            <a:prstGeom prst="ellipse">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solidFill>
                  <a:latin typeface="Arial" panose="020B0604020202020204" pitchFamily="34" charset="0"/>
                  <a:cs typeface="Arial" panose="020B0604020202020204" pitchFamily="34" charset="0"/>
                </a:rPr>
                <a:t>05</a:t>
              </a:r>
            </a:p>
          </p:txBody>
        </p:sp>
        <p:sp>
          <p:nvSpPr>
            <p:cNvPr id="59" name="Rectangle 58">
              <a:extLst>
                <a:ext uri="{FF2B5EF4-FFF2-40B4-BE49-F238E27FC236}">
                  <a16:creationId xmlns:a16="http://schemas.microsoft.com/office/drawing/2014/main" id="{8272A5A3-2518-4F12-A23D-110C4A87E1B3}"/>
                </a:ext>
              </a:extLst>
            </p:cNvPr>
            <p:cNvSpPr/>
            <p:nvPr/>
          </p:nvSpPr>
          <p:spPr>
            <a:xfrm>
              <a:off x="1605378" y="6385561"/>
              <a:ext cx="153888" cy="123111"/>
            </a:xfrm>
            <a:prstGeom prst="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GB" sz="800" dirty="0">
                  <a:solidFill>
                    <a:schemeClr val="tx1"/>
                  </a:solidFill>
                  <a:latin typeface="Arial" panose="020B0604020202020204" pitchFamily="34" charset="0"/>
                  <a:cs typeface="Arial" panose="020B0604020202020204" pitchFamily="34" charset="0"/>
                </a:rPr>
                <a:t>xxx</a:t>
              </a:r>
            </a:p>
          </p:txBody>
        </p:sp>
      </p:grpSp>
      <p:sp>
        <p:nvSpPr>
          <p:cNvPr id="66" name="object 14">
            <a:extLst>
              <a:ext uri="{FF2B5EF4-FFF2-40B4-BE49-F238E27FC236}">
                <a16:creationId xmlns:a16="http://schemas.microsoft.com/office/drawing/2014/main" id="{B96F6351-D351-4208-BE99-3EDF59282616}"/>
              </a:ext>
            </a:extLst>
          </p:cNvPr>
          <p:cNvSpPr/>
          <p:nvPr/>
        </p:nvSpPr>
        <p:spPr>
          <a:xfrm>
            <a:off x="3992879" y="1329475"/>
            <a:ext cx="4206242" cy="4199052"/>
          </a:xfrm>
          <a:prstGeom prst="donut">
            <a:avLst>
              <a:gd name="adj" fmla="val 12435"/>
            </a:avLst>
          </a:prstGeom>
          <a:solidFill>
            <a:srgbClr val="FFFFFF"/>
          </a:solidFill>
        </p:spPr>
        <p:txBody>
          <a:bodyPr wrap="square" lIns="0" tIns="0" rIns="0" bIns="0" rtlCol="0"/>
          <a:lstStyle/>
          <a:p>
            <a:endParaRPr sz="800"/>
          </a:p>
        </p:txBody>
      </p:sp>
      <p:sp>
        <p:nvSpPr>
          <p:cNvPr id="3" name="TextBox 2">
            <a:extLst>
              <a:ext uri="{FF2B5EF4-FFF2-40B4-BE49-F238E27FC236}">
                <a16:creationId xmlns:a16="http://schemas.microsoft.com/office/drawing/2014/main" id="{87B61B37-D6D4-460D-A362-6AF1952DF297}"/>
              </a:ext>
            </a:extLst>
          </p:cNvPr>
          <p:cNvSpPr txBox="1"/>
          <p:nvPr/>
        </p:nvSpPr>
        <p:spPr>
          <a:xfrm>
            <a:off x="3452690" y="547363"/>
            <a:ext cx="1153264" cy="830997"/>
          </a:xfrm>
          <a:prstGeom prst="rect">
            <a:avLst/>
          </a:prstGeom>
          <a:noFill/>
        </p:spPr>
        <p:txBody>
          <a:bodyPr wrap="none" rtlCol="0">
            <a:spAutoFit/>
          </a:bodyPr>
          <a:lstStyle/>
          <a:p>
            <a:pPr algn="r"/>
            <a:r>
              <a:rPr lang="en-GB" sz="2400" dirty="0">
                <a:solidFill>
                  <a:schemeClr val="bg1">
                    <a:lumMod val="50000"/>
                  </a:schemeClr>
                </a:solidFill>
              </a:rPr>
              <a:t>CORE</a:t>
            </a:r>
          </a:p>
          <a:p>
            <a:pPr algn="r"/>
            <a:r>
              <a:rPr lang="en-GB" sz="2400" dirty="0">
                <a:solidFill>
                  <a:schemeClr val="bg1">
                    <a:lumMod val="50000"/>
                  </a:schemeClr>
                </a:solidFill>
              </a:rPr>
              <a:t>VALUES</a:t>
            </a:r>
          </a:p>
        </p:txBody>
      </p:sp>
      <p:sp>
        <p:nvSpPr>
          <p:cNvPr id="99" name="Freeform: Shape 98">
            <a:extLst>
              <a:ext uri="{FF2B5EF4-FFF2-40B4-BE49-F238E27FC236}">
                <a16:creationId xmlns:a16="http://schemas.microsoft.com/office/drawing/2014/main" id="{65CBDBE3-A911-469F-90CA-62709A7A4782}"/>
              </a:ext>
            </a:extLst>
          </p:cNvPr>
          <p:cNvSpPr/>
          <p:nvPr/>
        </p:nvSpPr>
        <p:spPr>
          <a:xfrm>
            <a:off x="5029882" y="826430"/>
            <a:ext cx="1070768" cy="1831993"/>
          </a:xfrm>
          <a:custGeom>
            <a:avLst/>
            <a:gdLst>
              <a:gd name="connsiteX0" fmla="*/ 850900 w 861060"/>
              <a:gd name="connsiteY0" fmla="*/ 1473200 h 1473200"/>
              <a:gd name="connsiteX1" fmla="*/ 0 w 861060"/>
              <a:gd name="connsiteY1" fmla="*/ 1046480 h 1473200"/>
              <a:gd name="connsiteX2" fmla="*/ 0 w 861060"/>
              <a:gd name="connsiteY2" fmla="*/ 0 h 1473200"/>
              <a:gd name="connsiteX3" fmla="*/ 861060 w 861060"/>
              <a:gd name="connsiteY3" fmla="*/ 525780 h 1473200"/>
              <a:gd name="connsiteX4" fmla="*/ 850900 w 861060"/>
              <a:gd name="connsiteY4" fmla="*/ 147320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60" h="1473200">
                <a:moveTo>
                  <a:pt x="850900" y="1473200"/>
                </a:moveTo>
                <a:lnTo>
                  <a:pt x="0" y="1046480"/>
                </a:lnTo>
                <a:lnTo>
                  <a:pt x="0" y="0"/>
                </a:lnTo>
                <a:lnTo>
                  <a:pt x="861060" y="525780"/>
                </a:lnTo>
                <a:lnTo>
                  <a:pt x="850900" y="1473200"/>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Freeform: Shape 99">
            <a:extLst>
              <a:ext uri="{FF2B5EF4-FFF2-40B4-BE49-F238E27FC236}">
                <a16:creationId xmlns:a16="http://schemas.microsoft.com/office/drawing/2014/main" id="{E030D82B-F0E4-4E12-9849-228E20E96D33}"/>
              </a:ext>
            </a:extLst>
          </p:cNvPr>
          <p:cNvSpPr/>
          <p:nvPr/>
        </p:nvSpPr>
        <p:spPr>
          <a:xfrm>
            <a:off x="6090931" y="295030"/>
            <a:ext cx="1077085" cy="1835152"/>
          </a:xfrm>
          <a:custGeom>
            <a:avLst/>
            <a:gdLst>
              <a:gd name="connsiteX0" fmla="*/ 850900 w 861060"/>
              <a:gd name="connsiteY0" fmla="*/ 1473200 h 1473200"/>
              <a:gd name="connsiteX1" fmla="*/ 0 w 861060"/>
              <a:gd name="connsiteY1" fmla="*/ 1046480 h 1473200"/>
              <a:gd name="connsiteX2" fmla="*/ 0 w 861060"/>
              <a:gd name="connsiteY2" fmla="*/ 0 h 1473200"/>
              <a:gd name="connsiteX3" fmla="*/ 861060 w 861060"/>
              <a:gd name="connsiteY3" fmla="*/ 525780 h 1473200"/>
              <a:gd name="connsiteX4" fmla="*/ 850900 w 861060"/>
              <a:gd name="connsiteY4" fmla="*/ 1473200 h 1473200"/>
              <a:gd name="connsiteX0" fmla="*/ 850900 w 863600"/>
              <a:gd name="connsiteY0" fmla="*/ 1473200 h 1473200"/>
              <a:gd name="connsiteX1" fmla="*/ 0 w 863600"/>
              <a:gd name="connsiteY1" fmla="*/ 1046480 h 1473200"/>
              <a:gd name="connsiteX2" fmla="*/ 0 w 863600"/>
              <a:gd name="connsiteY2" fmla="*/ 0 h 1473200"/>
              <a:gd name="connsiteX3" fmla="*/ 863600 w 863600"/>
              <a:gd name="connsiteY3" fmla="*/ 429260 h 1473200"/>
              <a:gd name="connsiteX4" fmla="*/ 850900 w 863600"/>
              <a:gd name="connsiteY4" fmla="*/ 1473200 h 1473200"/>
              <a:gd name="connsiteX0" fmla="*/ 784860 w 863600"/>
              <a:gd name="connsiteY0" fmla="*/ 1336040 h 1336040"/>
              <a:gd name="connsiteX1" fmla="*/ 0 w 863600"/>
              <a:gd name="connsiteY1" fmla="*/ 1046480 h 1336040"/>
              <a:gd name="connsiteX2" fmla="*/ 0 w 863600"/>
              <a:gd name="connsiteY2" fmla="*/ 0 h 1336040"/>
              <a:gd name="connsiteX3" fmla="*/ 863600 w 863600"/>
              <a:gd name="connsiteY3" fmla="*/ 429260 h 1336040"/>
              <a:gd name="connsiteX4" fmla="*/ 784860 w 863600"/>
              <a:gd name="connsiteY4" fmla="*/ 1336040 h 1336040"/>
              <a:gd name="connsiteX0" fmla="*/ 863600 w 863600"/>
              <a:gd name="connsiteY0" fmla="*/ 1468120 h 1468120"/>
              <a:gd name="connsiteX1" fmla="*/ 0 w 863600"/>
              <a:gd name="connsiteY1" fmla="*/ 1046480 h 1468120"/>
              <a:gd name="connsiteX2" fmla="*/ 0 w 863600"/>
              <a:gd name="connsiteY2" fmla="*/ 0 h 1468120"/>
              <a:gd name="connsiteX3" fmla="*/ 863600 w 863600"/>
              <a:gd name="connsiteY3" fmla="*/ 429260 h 1468120"/>
              <a:gd name="connsiteX4" fmla="*/ 863600 w 863600"/>
              <a:gd name="connsiteY4" fmla="*/ 1468120 h 1468120"/>
              <a:gd name="connsiteX0" fmla="*/ 863600 w 863600"/>
              <a:gd name="connsiteY0" fmla="*/ 1468120 h 1468120"/>
              <a:gd name="connsiteX1" fmla="*/ 259080 w 863600"/>
              <a:gd name="connsiteY1" fmla="*/ 848360 h 1468120"/>
              <a:gd name="connsiteX2" fmla="*/ 0 w 863600"/>
              <a:gd name="connsiteY2" fmla="*/ 0 h 1468120"/>
              <a:gd name="connsiteX3" fmla="*/ 863600 w 863600"/>
              <a:gd name="connsiteY3" fmla="*/ 429260 h 1468120"/>
              <a:gd name="connsiteX4" fmla="*/ 863600 w 863600"/>
              <a:gd name="connsiteY4" fmla="*/ 1468120 h 1468120"/>
              <a:gd name="connsiteX0" fmla="*/ 863600 w 863600"/>
              <a:gd name="connsiteY0" fmla="*/ 1468120 h 1468120"/>
              <a:gd name="connsiteX1" fmla="*/ 0 w 863600"/>
              <a:gd name="connsiteY1" fmla="*/ 955040 h 1468120"/>
              <a:gd name="connsiteX2" fmla="*/ 0 w 863600"/>
              <a:gd name="connsiteY2" fmla="*/ 0 h 1468120"/>
              <a:gd name="connsiteX3" fmla="*/ 863600 w 863600"/>
              <a:gd name="connsiteY3" fmla="*/ 429260 h 1468120"/>
              <a:gd name="connsiteX4" fmla="*/ 863600 w 863600"/>
              <a:gd name="connsiteY4" fmla="*/ 1468120 h 1468120"/>
              <a:gd name="connsiteX0" fmla="*/ 866140 w 866140"/>
              <a:gd name="connsiteY0" fmla="*/ 1475740 h 1475740"/>
              <a:gd name="connsiteX1" fmla="*/ 0 w 866140"/>
              <a:gd name="connsiteY1" fmla="*/ 955040 h 1475740"/>
              <a:gd name="connsiteX2" fmla="*/ 0 w 866140"/>
              <a:gd name="connsiteY2" fmla="*/ 0 h 1475740"/>
              <a:gd name="connsiteX3" fmla="*/ 863600 w 866140"/>
              <a:gd name="connsiteY3" fmla="*/ 429260 h 1475740"/>
              <a:gd name="connsiteX4" fmla="*/ 866140 w 866140"/>
              <a:gd name="connsiteY4" fmla="*/ 1475740 h 147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140" h="1475740">
                <a:moveTo>
                  <a:pt x="866140" y="1475740"/>
                </a:moveTo>
                <a:lnTo>
                  <a:pt x="0" y="955040"/>
                </a:lnTo>
                <a:lnTo>
                  <a:pt x="0" y="0"/>
                </a:lnTo>
                <a:lnTo>
                  <a:pt x="863600" y="429260"/>
                </a:lnTo>
                <a:cubicBezTo>
                  <a:pt x="864447" y="778087"/>
                  <a:pt x="865293" y="1126913"/>
                  <a:pt x="866140" y="1475740"/>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Freeform: Shape 100">
            <a:extLst>
              <a:ext uri="{FF2B5EF4-FFF2-40B4-BE49-F238E27FC236}">
                <a16:creationId xmlns:a16="http://schemas.microsoft.com/office/drawing/2014/main" id="{F44CB0D7-42B3-4A48-85A7-0EA84A936480}"/>
              </a:ext>
            </a:extLst>
          </p:cNvPr>
          <p:cNvSpPr/>
          <p:nvPr/>
        </p:nvSpPr>
        <p:spPr>
          <a:xfrm>
            <a:off x="5033367" y="305258"/>
            <a:ext cx="1064124" cy="1177885"/>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853440 w 853440"/>
              <a:gd name="connsiteY0" fmla="*/ 941070 h 941070"/>
              <a:gd name="connsiteX1" fmla="*/ 0 w 853440"/>
              <a:gd name="connsiteY1" fmla="*/ 419100 h 941070"/>
              <a:gd name="connsiteX2" fmla="*/ 847725 w 853440"/>
              <a:gd name="connsiteY2" fmla="*/ 0 h 941070"/>
              <a:gd name="connsiteX3" fmla="*/ 853440 w 853440"/>
              <a:gd name="connsiteY3" fmla="*/ 941070 h 941070"/>
              <a:gd name="connsiteX0" fmla="*/ 855345 w 855345"/>
              <a:gd name="connsiteY0" fmla="*/ 941070 h 941070"/>
              <a:gd name="connsiteX1" fmla="*/ 0 w 855345"/>
              <a:gd name="connsiteY1" fmla="*/ 419100 h 941070"/>
              <a:gd name="connsiteX2" fmla="*/ 849630 w 855345"/>
              <a:gd name="connsiteY2" fmla="*/ 0 h 941070"/>
              <a:gd name="connsiteX3" fmla="*/ 855345 w 855345"/>
              <a:gd name="connsiteY3" fmla="*/ 941070 h 941070"/>
              <a:gd name="connsiteX0" fmla="*/ 855345 w 857250"/>
              <a:gd name="connsiteY0" fmla="*/ 941070 h 941070"/>
              <a:gd name="connsiteX1" fmla="*/ 0 w 857250"/>
              <a:gd name="connsiteY1" fmla="*/ 419100 h 941070"/>
              <a:gd name="connsiteX2" fmla="*/ 857250 w 857250"/>
              <a:gd name="connsiteY2" fmla="*/ 0 h 941070"/>
              <a:gd name="connsiteX3" fmla="*/ 855345 w 857250"/>
              <a:gd name="connsiteY3" fmla="*/ 941070 h 941070"/>
              <a:gd name="connsiteX0" fmla="*/ 708282 w 710187"/>
              <a:gd name="connsiteY0" fmla="*/ 941070 h 941070"/>
              <a:gd name="connsiteX1" fmla="*/ 0 w 710187"/>
              <a:gd name="connsiteY1" fmla="*/ 434419 h 941070"/>
              <a:gd name="connsiteX2" fmla="*/ 710187 w 710187"/>
              <a:gd name="connsiteY2" fmla="*/ 0 h 941070"/>
              <a:gd name="connsiteX3" fmla="*/ 708282 w 710187"/>
              <a:gd name="connsiteY3" fmla="*/ 941070 h 941070"/>
              <a:gd name="connsiteX0" fmla="*/ 855345 w 857250"/>
              <a:gd name="connsiteY0" fmla="*/ 941070 h 941070"/>
              <a:gd name="connsiteX1" fmla="*/ 0 w 857250"/>
              <a:gd name="connsiteY1" fmla="*/ 422164 h 941070"/>
              <a:gd name="connsiteX2" fmla="*/ 857250 w 857250"/>
              <a:gd name="connsiteY2" fmla="*/ 0 h 941070"/>
              <a:gd name="connsiteX3" fmla="*/ 855345 w 857250"/>
              <a:gd name="connsiteY3" fmla="*/ 941070 h 941070"/>
              <a:gd name="connsiteX0" fmla="*/ 763430 w 765335"/>
              <a:gd name="connsiteY0" fmla="*/ 941070 h 941070"/>
              <a:gd name="connsiteX1" fmla="*/ 0 w 765335"/>
              <a:gd name="connsiteY1" fmla="*/ 393057 h 941070"/>
              <a:gd name="connsiteX2" fmla="*/ 765335 w 765335"/>
              <a:gd name="connsiteY2" fmla="*/ 0 h 941070"/>
              <a:gd name="connsiteX3" fmla="*/ 763430 w 765335"/>
              <a:gd name="connsiteY3" fmla="*/ 941070 h 941070"/>
              <a:gd name="connsiteX0" fmla="*/ 853813 w 855718"/>
              <a:gd name="connsiteY0" fmla="*/ 941070 h 941070"/>
              <a:gd name="connsiteX1" fmla="*/ 0 w 855718"/>
              <a:gd name="connsiteY1" fmla="*/ 422164 h 941070"/>
              <a:gd name="connsiteX2" fmla="*/ 855718 w 855718"/>
              <a:gd name="connsiteY2" fmla="*/ 0 h 941070"/>
              <a:gd name="connsiteX3" fmla="*/ 853813 w 855718"/>
              <a:gd name="connsiteY3" fmla="*/ 941070 h 941070"/>
              <a:gd name="connsiteX0" fmla="*/ 812451 w 855718"/>
              <a:gd name="connsiteY0" fmla="*/ 864475 h 864475"/>
              <a:gd name="connsiteX1" fmla="*/ 0 w 855718"/>
              <a:gd name="connsiteY1" fmla="*/ 422164 h 864475"/>
              <a:gd name="connsiteX2" fmla="*/ 855718 w 855718"/>
              <a:gd name="connsiteY2" fmla="*/ 0 h 864475"/>
              <a:gd name="connsiteX3" fmla="*/ 812451 w 855718"/>
              <a:gd name="connsiteY3" fmla="*/ 864475 h 864475"/>
              <a:gd name="connsiteX0" fmla="*/ 849217 w 855718"/>
              <a:gd name="connsiteY0" fmla="*/ 947198 h 947198"/>
              <a:gd name="connsiteX1" fmla="*/ 0 w 855718"/>
              <a:gd name="connsiteY1" fmla="*/ 422164 h 947198"/>
              <a:gd name="connsiteX2" fmla="*/ 855718 w 855718"/>
              <a:gd name="connsiteY2" fmla="*/ 0 h 947198"/>
              <a:gd name="connsiteX3" fmla="*/ 849217 w 855718"/>
              <a:gd name="connsiteY3" fmla="*/ 947198 h 947198"/>
            </a:gdLst>
            <a:ahLst/>
            <a:cxnLst>
              <a:cxn ang="0">
                <a:pos x="connsiteX0" y="connsiteY0"/>
              </a:cxn>
              <a:cxn ang="0">
                <a:pos x="connsiteX1" y="connsiteY1"/>
              </a:cxn>
              <a:cxn ang="0">
                <a:pos x="connsiteX2" y="connsiteY2"/>
              </a:cxn>
              <a:cxn ang="0">
                <a:pos x="connsiteX3" y="connsiteY3"/>
              </a:cxn>
            </a:cxnLst>
            <a:rect l="l" t="t" r="r" b="b"/>
            <a:pathLst>
              <a:path w="855718" h="947198">
                <a:moveTo>
                  <a:pt x="849217" y="947198"/>
                </a:moveTo>
                <a:lnTo>
                  <a:pt x="0" y="422164"/>
                </a:lnTo>
                <a:lnTo>
                  <a:pt x="855718" y="0"/>
                </a:lnTo>
                <a:lnTo>
                  <a:pt x="849217" y="947198"/>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296F47EC-E460-474A-986D-7E89CE955F65}"/>
              </a:ext>
            </a:extLst>
          </p:cNvPr>
          <p:cNvSpPr/>
          <p:nvPr/>
        </p:nvSpPr>
        <p:spPr>
          <a:xfrm rot="18413025" flipV="1">
            <a:off x="5811070" y="1561201"/>
            <a:ext cx="1078356" cy="1242717"/>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745986 w 842010"/>
              <a:gd name="connsiteY0" fmla="*/ 990955 h 990955"/>
              <a:gd name="connsiteX1" fmla="*/ 0 w 842010"/>
              <a:gd name="connsiteY1" fmla="*/ 417195 h 990955"/>
              <a:gd name="connsiteX2" fmla="*/ 842010 w 842010"/>
              <a:gd name="connsiteY2" fmla="*/ 0 h 990955"/>
              <a:gd name="connsiteX3" fmla="*/ 745986 w 842010"/>
              <a:gd name="connsiteY3" fmla="*/ 990955 h 990955"/>
              <a:gd name="connsiteX0" fmla="*/ 760087 w 856111"/>
              <a:gd name="connsiteY0" fmla="*/ 990955 h 990955"/>
              <a:gd name="connsiteX1" fmla="*/ 0 w 856111"/>
              <a:gd name="connsiteY1" fmla="*/ 432811 h 990955"/>
              <a:gd name="connsiteX2" fmla="*/ 856111 w 856111"/>
              <a:gd name="connsiteY2" fmla="*/ 0 h 990955"/>
              <a:gd name="connsiteX3" fmla="*/ 760087 w 856111"/>
              <a:gd name="connsiteY3" fmla="*/ 990955 h 990955"/>
              <a:gd name="connsiteX0" fmla="*/ 760087 w 858778"/>
              <a:gd name="connsiteY0" fmla="*/ 991334 h 991334"/>
              <a:gd name="connsiteX1" fmla="*/ 0 w 858778"/>
              <a:gd name="connsiteY1" fmla="*/ 433190 h 991334"/>
              <a:gd name="connsiteX2" fmla="*/ 858778 w 858778"/>
              <a:gd name="connsiteY2" fmla="*/ 0 h 991334"/>
              <a:gd name="connsiteX3" fmla="*/ 760087 w 858778"/>
              <a:gd name="connsiteY3" fmla="*/ 991334 h 991334"/>
              <a:gd name="connsiteX0" fmla="*/ 760087 w 867162"/>
              <a:gd name="connsiteY0" fmla="*/ 999333 h 999333"/>
              <a:gd name="connsiteX1" fmla="*/ 0 w 867162"/>
              <a:gd name="connsiteY1" fmla="*/ 441189 h 999333"/>
              <a:gd name="connsiteX2" fmla="*/ 867162 w 867162"/>
              <a:gd name="connsiteY2" fmla="*/ 0 h 999333"/>
              <a:gd name="connsiteX3" fmla="*/ 760087 w 867162"/>
              <a:gd name="connsiteY3" fmla="*/ 999333 h 999333"/>
            </a:gdLst>
            <a:ahLst/>
            <a:cxnLst>
              <a:cxn ang="0">
                <a:pos x="connsiteX0" y="connsiteY0"/>
              </a:cxn>
              <a:cxn ang="0">
                <a:pos x="connsiteX1" y="connsiteY1"/>
              </a:cxn>
              <a:cxn ang="0">
                <a:pos x="connsiteX2" y="connsiteY2"/>
              </a:cxn>
              <a:cxn ang="0">
                <a:pos x="connsiteX3" y="connsiteY3"/>
              </a:cxn>
            </a:cxnLst>
            <a:rect l="l" t="t" r="r" b="b"/>
            <a:pathLst>
              <a:path w="867162" h="999333">
                <a:moveTo>
                  <a:pt x="760087" y="999333"/>
                </a:moveTo>
                <a:lnTo>
                  <a:pt x="0" y="441189"/>
                </a:lnTo>
                <a:lnTo>
                  <a:pt x="867162" y="0"/>
                </a:lnTo>
                <a:lnTo>
                  <a:pt x="760087" y="999333"/>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6" name="Group 85">
            <a:extLst>
              <a:ext uri="{FF2B5EF4-FFF2-40B4-BE49-F238E27FC236}">
                <a16:creationId xmlns:a16="http://schemas.microsoft.com/office/drawing/2014/main" id="{4E8B4598-1D0D-40FB-A629-39F61A2D3A3E}"/>
              </a:ext>
            </a:extLst>
          </p:cNvPr>
          <p:cNvGrpSpPr/>
          <p:nvPr/>
        </p:nvGrpSpPr>
        <p:grpSpPr>
          <a:xfrm>
            <a:off x="5042069" y="2125898"/>
            <a:ext cx="2176972" cy="2576832"/>
            <a:chOff x="5042069" y="2151257"/>
            <a:chExt cx="2176972" cy="2576832"/>
          </a:xfrm>
        </p:grpSpPr>
        <p:sp>
          <p:nvSpPr>
            <p:cNvPr id="93" name="Freeform: Shape 92">
              <a:extLst>
                <a:ext uri="{FF2B5EF4-FFF2-40B4-BE49-F238E27FC236}">
                  <a16:creationId xmlns:a16="http://schemas.microsoft.com/office/drawing/2014/main" id="{012C688D-8258-4B79-8A71-B1677CF26584}"/>
                </a:ext>
              </a:extLst>
            </p:cNvPr>
            <p:cNvSpPr/>
            <p:nvPr/>
          </p:nvSpPr>
          <p:spPr>
            <a:xfrm rot="10800000" flipH="1">
              <a:off x="5042069" y="2251812"/>
              <a:ext cx="1070768" cy="1831993"/>
            </a:xfrm>
            <a:custGeom>
              <a:avLst/>
              <a:gdLst>
                <a:gd name="connsiteX0" fmla="*/ 850900 w 861060"/>
                <a:gd name="connsiteY0" fmla="*/ 1473200 h 1473200"/>
                <a:gd name="connsiteX1" fmla="*/ 0 w 861060"/>
                <a:gd name="connsiteY1" fmla="*/ 1046480 h 1473200"/>
                <a:gd name="connsiteX2" fmla="*/ 0 w 861060"/>
                <a:gd name="connsiteY2" fmla="*/ 0 h 1473200"/>
                <a:gd name="connsiteX3" fmla="*/ 861060 w 861060"/>
                <a:gd name="connsiteY3" fmla="*/ 525780 h 1473200"/>
                <a:gd name="connsiteX4" fmla="*/ 850900 w 861060"/>
                <a:gd name="connsiteY4" fmla="*/ 147320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60" h="1473200">
                  <a:moveTo>
                    <a:pt x="850900" y="1473200"/>
                  </a:moveTo>
                  <a:lnTo>
                    <a:pt x="0" y="1046480"/>
                  </a:lnTo>
                  <a:lnTo>
                    <a:pt x="0" y="0"/>
                  </a:lnTo>
                  <a:lnTo>
                    <a:pt x="861060" y="525780"/>
                  </a:lnTo>
                  <a:lnTo>
                    <a:pt x="850900" y="147320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Freeform: Shape 93">
              <a:extLst>
                <a:ext uri="{FF2B5EF4-FFF2-40B4-BE49-F238E27FC236}">
                  <a16:creationId xmlns:a16="http://schemas.microsoft.com/office/drawing/2014/main" id="{8C4EFB66-615A-4A3C-92C5-0D46F0A0D9E3}"/>
                </a:ext>
              </a:extLst>
            </p:cNvPr>
            <p:cNvSpPr/>
            <p:nvPr/>
          </p:nvSpPr>
          <p:spPr>
            <a:xfrm rot="3728739" flipV="1">
              <a:off x="5879872" y="2050134"/>
              <a:ext cx="1054748" cy="1256994"/>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745986 w 842010"/>
                <a:gd name="connsiteY0" fmla="*/ 990955 h 990955"/>
                <a:gd name="connsiteX1" fmla="*/ 0 w 842010"/>
                <a:gd name="connsiteY1" fmla="*/ 417195 h 990955"/>
                <a:gd name="connsiteX2" fmla="*/ 842010 w 842010"/>
                <a:gd name="connsiteY2" fmla="*/ 0 h 990955"/>
                <a:gd name="connsiteX3" fmla="*/ 745986 w 842010"/>
                <a:gd name="connsiteY3" fmla="*/ 990955 h 990955"/>
                <a:gd name="connsiteX0" fmla="*/ 760087 w 856111"/>
                <a:gd name="connsiteY0" fmla="*/ 990955 h 990955"/>
                <a:gd name="connsiteX1" fmla="*/ 0 w 856111"/>
                <a:gd name="connsiteY1" fmla="*/ 432811 h 990955"/>
                <a:gd name="connsiteX2" fmla="*/ 856111 w 856111"/>
                <a:gd name="connsiteY2" fmla="*/ 0 h 990955"/>
                <a:gd name="connsiteX3" fmla="*/ 760087 w 856111"/>
                <a:gd name="connsiteY3" fmla="*/ 990955 h 990955"/>
                <a:gd name="connsiteX0" fmla="*/ 760087 w 858778"/>
                <a:gd name="connsiteY0" fmla="*/ 991334 h 991334"/>
                <a:gd name="connsiteX1" fmla="*/ 0 w 858778"/>
                <a:gd name="connsiteY1" fmla="*/ 433190 h 991334"/>
                <a:gd name="connsiteX2" fmla="*/ 858778 w 858778"/>
                <a:gd name="connsiteY2" fmla="*/ 0 h 991334"/>
                <a:gd name="connsiteX3" fmla="*/ 760087 w 858778"/>
                <a:gd name="connsiteY3" fmla="*/ 991334 h 991334"/>
                <a:gd name="connsiteX0" fmla="*/ 760087 w 867162"/>
                <a:gd name="connsiteY0" fmla="*/ 999333 h 999333"/>
                <a:gd name="connsiteX1" fmla="*/ 0 w 867162"/>
                <a:gd name="connsiteY1" fmla="*/ 441189 h 999333"/>
                <a:gd name="connsiteX2" fmla="*/ 867162 w 867162"/>
                <a:gd name="connsiteY2" fmla="*/ 0 h 999333"/>
                <a:gd name="connsiteX3" fmla="*/ 760087 w 867162"/>
                <a:gd name="connsiteY3" fmla="*/ 999333 h 999333"/>
                <a:gd name="connsiteX0" fmla="*/ 778099 w 867162"/>
                <a:gd name="connsiteY0" fmla="*/ 1010814 h 1010814"/>
                <a:gd name="connsiteX1" fmla="*/ 0 w 867162"/>
                <a:gd name="connsiteY1" fmla="*/ 441189 h 1010814"/>
                <a:gd name="connsiteX2" fmla="*/ 867162 w 867162"/>
                <a:gd name="connsiteY2" fmla="*/ 0 h 1010814"/>
                <a:gd name="connsiteX3" fmla="*/ 778099 w 867162"/>
                <a:gd name="connsiteY3" fmla="*/ 1010814 h 1010814"/>
              </a:gdLst>
              <a:ahLst/>
              <a:cxnLst>
                <a:cxn ang="0">
                  <a:pos x="connsiteX0" y="connsiteY0"/>
                </a:cxn>
                <a:cxn ang="0">
                  <a:pos x="connsiteX1" y="connsiteY1"/>
                </a:cxn>
                <a:cxn ang="0">
                  <a:pos x="connsiteX2" y="connsiteY2"/>
                </a:cxn>
                <a:cxn ang="0">
                  <a:pos x="connsiteX3" y="connsiteY3"/>
                </a:cxn>
              </a:cxnLst>
              <a:rect l="l" t="t" r="r" b="b"/>
              <a:pathLst>
                <a:path w="867162" h="1010814">
                  <a:moveTo>
                    <a:pt x="778099" y="1010814"/>
                  </a:moveTo>
                  <a:lnTo>
                    <a:pt x="0" y="441189"/>
                  </a:lnTo>
                  <a:lnTo>
                    <a:pt x="867162" y="0"/>
                  </a:lnTo>
                  <a:lnTo>
                    <a:pt x="778099" y="1010814"/>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Freeform: Shape 94">
              <a:extLst>
                <a:ext uri="{FF2B5EF4-FFF2-40B4-BE49-F238E27FC236}">
                  <a16:creationId xmlns:a16="http://schemas.microsoft.com/office/drawing/2014/main" id="{AFF767EE-B94C-4BA7-9139-2F1FE590EEE7}"/>
                </a:ext>
              </a:extLst>
            </p:cNvPr>
            <p:cNvSpPr/>
            <p:nvPr/>
          </p:nvSpPr>
          <p:spPr>
            <a:xfrm rot="10622512" flipH="1">
              <a:off x="6041338" y="2780250"/>
              <a:ext cx="1177703" cy="1881769"/>
            </a:xfrm>
            <a:custGeom>
              <a:avLst/>
              <a:gdLst>
                <a:gd name="connsiteX0" fmla="*/ 850900 w 861060"/>
                <a:gd name="connsiteY0" fmla="*/ 1473200 h 1473200"/>
                <a:gd name="connsiteX1" fmla="*/ 0 w 861060"/>
                <a:gd name="connsiteY1" fmla="*/ 1046480 h 1473200"/>
                <a:gd name="connsiteX2" fmla="*/ 0 w 861060"/>
                <a:gd name="connsiteY2" fmla="*/ 0 h 1473200"/>
                <a:gd name="connsiteX3" fmla="*/ 861060 w 861060"/>
                <a:gd name="connsiteY3" fmla="*/ 525780 h 1473200"/>
                <a:gd name="connsiteX4" fmla="*/ 850900 w 861060"/>
                <a:gd name="connsiteY4" fmla="*/ 1473200 h 1473200"/>
                <a:gd name="connsiteX0" fmla="*/ 908157 w 918317"/>
                <a:gd name="connsiteY0" fmla="*/ 1433427 h 1433427"/>
                <a:gd name="connsiteX1" fmla="*/ 57257 w 918317"/>
                <a:gd name="connsiteY1" fmla="*/ 1006707 h 1433427"/>
                <a:gd name="connsiteX2" fmla="*/ 0 w 918317"/>
                <a:gd name="connsiteY2" fmla="*/ 0 h 1433427"/>
                <a:gd name="connsiteX3" fmla="*/ 918317 w 918317"/>
                <a:gd name="connsiteY3" fmla="*/ 486007 h 1433427"/>
                <a:gd name="connsiteX4" fmla="*/ 908157 w 918317"/>
                <a:gd name="connsiteY4" fmla="*/ 1433427 h 1433427"/>
                <a:gd name="connsiteX0" fmla="*/ 908157 w 908157"/>
                <a:gd name="connsiteY0" fmla="*/ 1433427 h 1433427"/>
                <a:gd name="connsiteX1" fmla="*/ 57257 w 908157"/>
                <a:gd name="connsiteY1" fmla="*/ 1006707 h 1433427"/>
                <a:gd name="connsiteX2" fmla="*/ 0 w 908157"/>
                <a:gd name="connsiteY2" fmla="*/ 0 h 1433427"/>
                <a:gd name="connsiteX3" fmla="*/ 893945 w 908157"/>
                <a:gd name="connsiteY3" fmla="*/ 489312 h 1433427"/>
                <a:gd name="connsiteX4" fmla="*/ 908157 w 908157"/>
                <a:gd name="connsiteY4" fmla="*/ 1433427 h 1433427"/>
                <a:gd name="connsiteX0" fmla="*/ 947051 w 947051"/>
                <a:gd name="connsiteY0" fmla="*/ 1513228 h 1513228"/>
                <a:gd name="connsiteX1" fmla="*/ 57257 w 947051"/>
                <a:gd name="connsiteY1" fmla="*/ 1006707 h 1513228"/>
                <a:gd name="connsiteX2" fmla="*/ 0 w 947051"/>
                <a:gd name="connsiteY2" fmla="*/ 0 h 1513228"/>
                <a:gd name="connsiteX3" fmla="*/ 893945 w 947051"/>
                <a:gd name="connsiteY3" fmla="*/ 489312 h 1513228"/>
                <a:gd name="connsiteX4" fmla="*/ 947051 w 947051"/>
                <a:gd name="connsiteY4" fmla="*/ 1513228 h 1513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051" h="1513228">
                  <a:moveTo>
                    <a:pt x="947051" y="1513228"/>
                  </a:moveTo>
                  <a:lnTo>
                    <a:pt x="57257" y="1006707"/>
                  </a:lnTo>
                  <a:lnTo>
                    <a:pt x="0" y="0"/>
                  </a:lnTo>
                  <a:lnTo>
                    <a:pt x="893945" y="489312"/>
                  </a:lnTo>
                  <a:lnTo>
                    <a:pt x="947051" y="1513228"/>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Freeform: Shape 95">
              <a:extLst>
                <a:ext uri="{FF2B5EF4-FFF2-40B4-BE49-F238E27FC236}">
                  <a16:creationId xmlns:a16="http://schemas.microsoft.com/office/drawing/2014/main" id="{B42E1A7C-B5E4-44A5-AE37-B155067F9901}"/>
                </a:ext>
              </a:extLst>
            </p:cNvPr>
            <p:cNvSpPr/>
            <p:nvPr/>
          </p:nvSpPr>
          <p:spPr>
            <a:xfrm rot="21300336">
              <a:off x="5046953" y="3485691"/>
              <a:ext cx="1108658" cy="1242398"/>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745986 w 842010"/>
                <a:gd name="connsiteY0" fmla="*/ 990955 h 990955"/>
                <a:gd name="connsiteX1" fmla="*/ 0 w 842010"/>
                <a:gd name="connsiteY1" fmla="*/ 417195 h 990955"/>
                <a:gd name="connsiteX2" fmla="*/ 842010 w 842010"/>
                <a:gd name="connsiteY2" fmla="*/ 0 h 990955"/>
                <a:gd name="connsiteX3" fmla="*/ 745986 w 842010"/>
                <a:gd name="connsiteY3" fmla="*/ 990955 h 990955"/>
                <a:gd name="connsiteX0" fmla="*/ 760087 w 856111"/>
                <a:gd name="connsiteY0" fmla="*/ 990955 h 990955"/>
                <a:gd name="connsiteX1" fmla="*/ 0 w 856111"/>
                <a:gd name="connsiteY1" fmla="*/ 432811 h 990955"/>
                <a:gd name="connsiteX2" fmla="*/ 856111 w 856111"/>
                <a:gd name="connsiteY2" fmla="*/ 0 h 990955"/>
                <a:gd name="connsiteX3" fmla="*/ 760087 w 856111"/>
                <a:gd name="connsiteY3" fmla="*/ 990955 h 990955"/>
                <a:gd name="connsiteX0" fmla="*/ 760087 w 858778"/>
                <a:gd name="connsiteY0" fmla="*/ 991334 h 991334"/>
                <a:gd name="connsiteX1" fmla="*/ 0 w 858778"/>
                <a:gd name="connsiteY1" fmla="*/ 433190 h 991334"/>
                <a:gd name="connsiteX2" fmla="*/ 858778 w 858778"/>
                <a:gd name="connsiteY2" fmla="*/ 0 h 991334"/>
                <a:gd name="connsiteX3" fmla="*/ 760087 w 858778"/>
                <a:gd name="connsiteY3" fmla="*/ 991334 h 991334"/>
                <a:gd name="connsiteX0" fmla="*/ 760087 w 867162"/>
                <a:gd name="connsiteY0" fmla="*/ 999333 h 999333"/>
                <a:gd name="connsiteX1" fmla="*/ 0 w 867162"/>
                <a:gd name="connsiteY1" fmla="*/ 441189 h 999333"/>
                <a:gd name="connsiteX2" fmla="*/ 867162 w 867162"/>
                <a:gd name="connsiteY2" fmla="*/ 0 h 999333"/>
                <a:gd name="connsiteX3" fmla="*/ 760087 w 867162"/>
                <a:gd name="connsiteY3" fmla="*/ 999333 h 999333"/>
                <a:gd name="connsiteX0" fmla="*/ 760087 w 855447"/>
                <a:gd name="connsiteY0" fmla="*/ 1000400 h 1000400"/>
                <a:gd name="connsiteX1" fmla="*/ 0 w 855447"/>
                <a:gd name="connsiteY1" fmla="*/ 442256 h 1000400"/>
                <a:gd name="connsiteX2" fmla="*/ 855447 w 855447"/>
                <a:gd name="connsiteY2" fmla="*/ 0 h 1000400"/>
                <a:gd name="connsiteX3" fmla="*/ 760087 w 855447"/>
                <a:gd name="connsiteY3" fmla="*/ 1000400 h 1000400"/>
                <a:gd name="connsiteX0" fmla="*/ 768068 w 855447"/>
                <a:gd name="connsiteY0" fmla="*/ 999076 h 999076"/>
                <a:gd name="connsiteX1" fmla="*/ 0 w 855447"/>
                <a:gd name="connsiteY1" fmla="*/ 442256 h 999076"/>
                <a:gd name="connsiteX2" fmla="*/ 855447 w 855447"/>
                <a:gd name="connsiteY2" fmla="*/ 0 h 999076"/>
                <a:gd name="connsiteX3" fmla="*/ 768068 w 855447"/>
                <a:gd name="connsiteY3" fmla="*/ 999076 h 999076"/>
              </a:gdLst>
              <a:ahLst/>
              <a:cxnLst>
                <a:cxn ang="0">
                  <a:pos x="connsiteX0" y="connsiteY0"/>
                </a:cxn>
                <a:cxn ang="0">
                  <a:pos x="connsiteX1" y="connsiteY1"/>
                </a:cxn>
                <a:cxn ang="0">
                  <a:pos x="connsiteX2" y="connsiteY2"/>
                </a:cxn>
                <a:cxn ang="0">
                  <a:pos x="connsiteX3" y="connsiteY3"/>
                </a:cxn>
              </a:cxnLst>
              <a:rect l="l" t="t" r="r" b="b"/>
              <a:pathLst>
                <a:path w="855447" h="999076">
                  <a:moveTo>
                    <a:pt x="768068" y="999076"/>
                  </a:moveTo>
                  <a:lnTo>
                    <a:pt x="0" y="442256"/>
                  </a:lnTo>
                  <a:lnTo>
                    <a:pt x="855447" y="0"/>
                  </a:lnTo>
                  <a:lnTo>
                    <a:pt x="768068" y="999076"/>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0" name="Freeform: Shape 89">
            <a:extLst>
              <a:ext uri="{FF2B5EF4-FFF2-40B4-BE49-F238E27FC236}">
                <a16:creationId xmlns:a16="http://schemas.microsoft.com/office/drawing/2014/main" id="{EC9624ED-3797-4973-B9B0-E09C5050858E}"/>
              </a:ext>
            </a:extLst>
          </p:cNvPr>
          <p:cNvSpPr/>
          <p:nvPr/>
        </p:nvSpPr>
        <p:spPr>
          <a:xfrm>
            <a:off x="5029882" y="4638290"/>
            <a:ext cx="1070768" cy="1831993"/>
          </a:xfrm>
          <a:custGeom>
            <a:avLst/>
            <a:gdLst>
              <a:gd name="connsiteX0" fmla="*/ 850900 w 861060"/>
              <a:gd name="connsiteY0" fmla="*/ 1473200 h 1473200"/>
              <a:gd name="connsiteX1" fmla="*/ 0 w 861060"/>
              <a:gd name="connsiteY1" fmla="*/ 1046480 h 1473200"/>
              <a:gd name="connsiteX2" fmla="*/ 0 w 861060"/>
              <a:gd name="connsiteY2" fmla="*/ 0 h 1473200"/>
              <a:gd name="connsiteX3" fmla="*/ 861060 w 861060"/>
              <a:gd name="connsiteY3" fmla="*/ 525780 h 1473200"/>
              <a:gd name="connsiteX4" fmla="*/ 850900 w 861060"/>
              <a:gd name="connsiteY4" fmla="*/ 1473200 h 147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060" h="1473200">
                <a:moveTo>
                  <a:pt x="850900" y="1473200"/>
                </a:moveTo>
                <a:lnTo>
                  <a:pt x="0" y="1046480"/>
                </a:lnTo>
                <a:lnTo>
                  <a:pt x="0" y="0"/>
                </a:lnTo>
                <a:lnTo>
                  <a:pt x="861060" y="525780"/>
                </a:lnTo>
                <a:lnTo>
                  <a:pt x="850900" y="1473200"/>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Freeform: Shape 90">
            <a:extLst>
              <a:ext uri="{FF2B5EF4-FFF2-40B4-BE49-F238E27FC236}">
                <a16:creationId xmlns:a16="http://schemas.microsoft.com/office/drawing/2014/main" id="{153BE491-EEB9-4C62-9658-A294F683DA37}"/>
              </a:ext>
            </a:extLst>
          </p:cNvPr>
          <p:cNvSpPr/>
          <p:nvPr/>
        </p:nvSpPr>
        <p:spPr>
          <a:xfrm>
            <a:off x="6090931" y="4106890"/>
            <a:ext cx="1077085" cy="1835152"/>
          </a:xfrm>
          <a:custGeom>
            <a:avLst/>
            <a:gdLst>
              <a:gd name="connsiteX0" fmla="*/ 850900 w 861060"/>
              <a:gd name="connsiteY0" fmla="*/ 1473200 h 1473200"/>
              <a:gd name="connsiteX1" fmla="*/ 0 w 861060"/>
              <a:gd name="connsiteY1" fmla="*/ 1046480 h 1473200"/>
              <a:gd name="connsiteX2" fmla="*/ 0 w 861060"/>
              <a:gd name="connsiteY2" fmla="*/ 0 h 1473200"/>
              <a:gd name="connsiteX3" fmla="*/ 861060 w 861060"/>
              <a:gd name="connsiteY3" fmla="*/ 525780 h 1473200"/>
              <a:gd name="connsiteX4" fmla="*/ 850900 w 861060"/>
              <a:gd name="connsiteY4" fmla="*/ 1473200 h 1473200"/>
              <a:gd name="connsiteX0" fmla="*/ 850900 w 863600"/>
              <a:gd name="connsiteY0" fmla="*/ 1473200 h 1473200"/>
              <a:gd name="connsiteX1" fmla="*/ 0 w 863600"/>
              <a:gd name="connsiteY1" fmla="*/ 1046480 h 1473200"/>
              <a:gd name="connsiteX2" fmla="*/ 0 w 863600"/>
              <a:gd name="connsiteY2" fmla="*/ 0 h 1473200"/>
              <a:gd name="connsiteX3" fmla="*/ 863600 w 863600"/>
              <a:gd name="connsiteY3" fmla="*/ 429260 h 1473200"/>
              <a:gd name="connsiteX4" fmla="*/ 850900 w 863600"/>
              <a:gd name="connsiteY4" fmla="*/ 1473200 h 1473200"/>
              <a:gd name="connsiteX0" fmla="*/ 784860 w 863600"/>
              <a:gd name="connsiteY0" fmla="*/ 1336040 h 1336040"/>
              <a:gd name="connsiteX1" fmla="*/ 0 w 863600"/>
              <a:gd name="connsiteY1" fmla="*/ 1046480 h 1336040"/>
              <a:gd name="connsiteX2" fmla="*/ 0 w 863600"/>
              <a:gd name="connsiteY2" fmla="*/ 0 h 1336040"/>
              <a:gd name="connsiteX3" fmla="*/ 863600 w 863600"/>
              <a:gd name="connsiteY3" fmla="*/ 429260 h 1336040"/>
              <a:gd name="connsiteX4" fmla="*/ 784860 w 863600"/>
              <a:gd name="connsiteY4" fmla="*/ 1336040 h 1336040"/>
              <a:gd name="connsiteX0" fmla="*/ 863600 w 863600"/>
              <a:gd name="connsiteY0" fmla="*/ 1468120 h 1468120"/>
              <a:gd name="connsiteX1" fmla="*/ 0 w 863600"/>
              <a:gd name="connsiteY1" fmla="*/ 1046480 h 1468120"/>
              <a:gd name="connsiteX2" fmla="*/ 0 w 863600"/>
              <a:gd name="connsiteY2" fmla="*/ 0 h 1468120"/>
              <a:gd name="connsiteX3" fmla="*/ 863600 w 863600"/>
              <a:gd name="connsiteY3" fmla="*/ 429260 h 1468120"/>
              <a:gd name="connsiteX4" fmla="*/ 863600 w 863600"/>
              <a:gd name="connsiteY4" fmla="*/ 1468120 h 1468120"/>
              <a:gd name="connsiteX0" fmla="*/ 863600 w 863600"/>
              <a:gd name="connsiteY0" fmla="*/ 1468120 h 1468120"/>
              <a:gd name="connsiteX1" fmla="*/ 259080 w 863600"/>
              <a:gd name="connsiteY1" fmla="*/ 848360 h 1468120"/>
              <a:gd name="connsiteX2" fmla="*/ 0 w 863600"/>
              <a:gd name="connsiteY2" fmla="*/ 0 h 1468120"/>
              <a:gd name="connsiteX3" fmla="*/ 863600 w 863600"/>
              <a:gd name="connsiteY3" fmla="*/ 429260 h 1468120"/>
              <a:gd name="connsiteX4" fmla="*/ 863600 w 863600"/>
              <a:gd name="connsiteY4" fmla="*/ 1468120 h 1468120"/>
              <a:gd name="connsiteX0" fmla="*/ 863600 w 863600"/>
              <a:gd name="connsiteY0" fmla="*/ 1468120 h 1468120"/>
              <a:gd name="connsiteX1" fmla="*/ 0 w 863600"/>
              <a:gd name="connsiteY1" fmla="*/ 955040 h 1468120"/>
              <a:gd name="connsiteX2" fmla="*/ 0 w 863600"/>
              <a:gd name="connsiteY2" fmla="*/ 0 h 1468120"/>
              <a:gd name="connsiteX3" fmla="*/ 863600 w 863600"/>
              <a:gd name="connsiteY3" fmla="*/ 429260 h 1468120"/>
              <a:gd name="connsiteX4" fmla="*/ 863600 w 863600"/>
              <a:gd name="connsiteY4" fmla="*/ 1468120 h 1468120"/>
              <a:gd name="connsiteX0" fmla="*/ 866140 w 866140"/>
              <a:gd name="connsiteY0" fmla="*/ 1475740 h 1475740"/>
              <a:gd name="connsiteX1" fmla="*/ 0 w 866140"/>
              <a:gd name="connsiteY1" fmla="*/ 955040 h 1475740"/>
              <a:gd name="connsiteX2" fmla="*/ 0 w 866140"/>
              <a:gd name="connsiteY2" fmla="*/ 0 h 1475740"/>
              <a:gd name="connsiteX3" fmla="*/ 863600 w 866140"/>
              <a:gd name="connsiteY3" fmla="*/ 429260 h 1475740"/>
              <a:gd name="connsiteX4" fmla="*/ 866140 w 866140"/>
              <a:gd name="connsiteY4" fmla="*/ 1475740 h 147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140" h="1475740">
                <a:moveTo>
                  <a:pt x="866140" y="1475740"/>
                </a:moveTo>
                <a:lnTo>
                  <a:pt x="0" y="955040"/>
                </a:lnTo>
                <a:lnTo>
                  <a:pt x="0" y="0"/>
                </a:lnTo>
                <a:lnTo>
                  <a:pt x="863600" y="429260"/>
                </a:lnTo>
                <a:cubicBezTo>
                  <a:pt x="864447" y="778087"/>
                  <a:pt x="865293" y="1126913"/>
                  <a:pt x="866140" y="1475740"/>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Freeform: Shape 91">
            <a:extLst>
              <a:ext uri="{FF2B5EF4-FFF2-40B4-BE49-F238E27FC236}">
                <a16:creationId xmlns:a16="http://schemas.microsoft.com/office/drawing/2014/main" id="{D0D71F0D-E9C6-40B1-9714-FA2A1284FA21}"/>
              </a:ext>
            </a:extLst>
          </p:cNvPr>
          <p:cNvSpPr/>
          <p:nvPr/>
        </p:nvSpPr>
        <p:spPr>
          <a:xfrm>
            <a:off x="5031461" y="4117119"/>
            <a:ext cx="1066030" cy="1172169"/>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853440 w 853440"/>
              <a:gd name="connsiteY0" fmla="*/ 941070 h 941070"/>
              <a:gd name="connsiteX1" fmla="*/ 0 w 853440"/>
              <a:gd name="connsiteY1" fmla="*/ 419100 h 941070"/>
              <a:gd name="connsiteX2" fmla="*/ 847725 w 853440"/>
              <a:gd name="connsiteY2" fmla="*/ 0 h 941070"/>
              <a:gd name="connsiteX3" fmla="*/ 853440 w 853440"/>
              <a:gd name="connsiteY3" fmla="*/ 941070 h 941070"/>
              <a:gd name="connsiteX0" fmla="*/ 855345 w 855345"/>
              <a:gd name="connsiteY0" fmla="*/ 941070 h 941070"/>
              <a:gd name="connsiteX1" fmla="*/ 0 w 855345"/>
              <a:gd name="connsiteY1" fmla="*/ 419100 h 941070"/>
              <a:gd name="connsiteX2" fmla="*/ 849630 w 855345"/>
              <a:gd name="connsiteY2" fmla="*/ 0 h 941070"/>
              <a:gd name="connsiteX3" fmla="*/ 855345 w 855345"/>
              <a:gd name="connsiteY3" fmla="*/ 941070 h 941070"/>
              <a:gd name="connsiteX0" fmla="*/ 855345 w 857250"/>
              <a:gd name="connsiteY0" fmla="*/ 941070 h 941070"/>
              <a:gd name="connsiteX1" fmla="*/ 0 w 857250"/>
              <a:gd name="connsiteY1" fmla="*/ 419100 h 941070"/>
              <a:gd name="connsiteX2" fmla="*/ 857250 w 857250"/>
              <a:gd name="connsiteY2" fmla="*/ 0 h 941070"/>
              <a:gd name="connsiteX3" fmla="*/ 855345 w 857250"/>
              <a:gd name="connsiteY3" fmla="*/ 941070 h 941070"/>
              <a:gd name="connsiteX0" fmla="*/ 823175 w 825080"/>
              <a:gd name="connsiteY0" fmla="*/ 941070 h 941070"/>
              <a:gd name="connsiteX1" fmla="*/ 0 w 825080"/>
              <a:gd name="connsiteY1" fmla="*/ 449738 h 941070"/>
              <a:gd name="connsiteX2" fmla="*/ 825080 w 825080"/>
              <a:gd name="connsiteY2" fmla="*/ 0 h 941070"/>
              <a:gd name="connsiteX3" fmla="*/ 823175 w 825080"/>
              <a:gd name="connsiteY3" fmla="*/ 941070 h 941070"/>
              <a:gd name="connsiteX0" fmla="*/ 855345 w 857250"/>
              <a:gd name="connsiteY0" fmla="*/ 941070 h 941070"/>
              <a:gd name="connsiteX1" fmla="*/ 0 w 857250"/>
              <a:gd name="connsiteY1" fmla="*/ 420632 h 941070"/>
              <a:gd name="connsiteX2" fmla="*/ 857250 w 857250"/>
              <a:gd name="connsiteY2" fmla="*/ 0 h 941070"/>
              <a:gd name="connsiteX3" fmla="*/ 855345 w 857250"/>
              <a:gd name="connsiteY3" fmla="*/ 941070 h 941070"/>
              <a:gd name="connsiteX0" fmla="*/ 830834 w 857250"/>
              <a:gd name="connsiteY0" fmla="*/ 942602 h 942602"/>
              <a:gd name="connsiteX1" fmla="*/ 0 w 857250"/>
              <a:gd name="connsiteY1" fmla="*/ 420632 h 942602"/>
              <a:gd name="connsiteX2" fmla="*/ 857250 w 857250"/>
              <a:gd name="connsiteY2" fmla="*/ 0 h 942602"/>
              <a:gd name="connsiteX3" fmla="*/ 830834 w 857250"/>
              <a:gd name="connsiteY3" fmla="*/ 942602 h 942602"/>
              <a:gd name="connsiteX0" fmla="*/ 735856 w 857250"/>
              <a:gd name="connsiteY0" fmla="*/ 722007 h 722007"/>
              <a:gd name="connsiteX1" fmla="*/ 0 w 857250"/>
              <a:gd name="connsiteY1" fmla="*/ 420632 h 722007"/>
              <a:gd name="connsiteX2" fmla="*/ 857250 w 857250"/>
              <a:gd name="connsiteY2" fmla="*/ 0 h 722007"/>
              <a:gd name="connsiteX3" fmla="*/ 735856 w 857250"/>
              <a:gd name="connsiteY3" fmla="*/ 722007 h 722007"/>
              <a:gd name="connsiteX0" fmla="*/ 852281 w 857250"/>
              <a:gd name="connsiteY0" fmla="*/ 942602 h 942602"/>
              <a:gd name="connsiteX1" fmla="*/ 0 w 857250"/>
              <a:gd name="connsiteY1" fmla="*/ 420632 h 942602"/>
              <a:gd name="connsiteX2" fmla="*/ 857250 w 857250"/>
              <a:gd name="connsiteY2" fmla="*/ 0 h 942602"/>
              <a:gd name="connsiteX3" fmla="*/ 852281 w 857250"/>
              <a:gd name="connsiteY3" fmla="*/ 942602 h 942602"/>
            </a:gdLst>
            <a:ahLst/>
            <a:cxnLst>
              <a:cxn ang="0">
                <a:pos x="connsiteX0" y="connsiteY0"/>
              </a:cxn>
              <a:cxn ang="0">
                <a:pos x="connsiteX1" y="connsiteY1"/>
              </a:cxn>
              <a:cxn ang="0">
                <a:pos x="connsiteX2" y="connsiteY2"/>
              </a:cxn>
              <a:cxn ang="0">
                <a:pos x="connsiteX3" y="connsiteY3"/>
              </a:cxn>
            </a:cxnLst>
            <a:rect l="l" t="t" r="r" b="b"/>
            <a:pathLst>
              <a:path w="857250" h="942602">
                <a:moveTo>
                  <a:pt x="852281" y="942602"/>
                </a:moveTo>
                <a:lnTo>
                  <a:pt x="0" y="420632"/>
                </a:lnTo>
                <a:lnTo>
                  <a:pt x="857250" y="0"/>
                </a:lnTo>
                <a:cubicBezTo>
                  <a:pt x="855594" y="314201"/>
                  <a:pt x="853937" y="628401"/>
                  <a:pt x="852281" y="942602"/>
                </a:cubicBez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Freeform: Shape 88">
            <a:extLst>
              <a:ext uri="{FF2B5EF4-FFF2-40B4-BE49-F238E27FC236}">
                <a16:creationId xmlns:a16="http://schemas.microsoft.com/office/drawing/2014/main" id="{F1396629-9DD7-49C6-8888-5E7ABA8B7E46}"/>
              </a:ext>
            </a:extLst>
          </p:cNvPr>
          <p:cNvSpPr/>
          <p:nvPr/>
        </p:nvSpPr>
        <p:spPr>
          <a:xfrm rot="18413025" flipV="1">
            <a:off x="5811070" y="5373061"/>
            <a:ext cx="1078356" cy="1242717"/>
          </a:xfrm>
          <a:custGeom>
            <a:avLst/>
            <a:gdLst>
              <a:gd name="connsiteX0" fmla="*/ 847725 w 847725"/>
              <a:gd name="connsiteY0" fmla="*/ 941070 h 941070"/>
              <a:gd name="connsiteX1" fmla="*/ 0 w 847725"/>
              <a:gd name="connsiteY1" fmla="*/ 417195 h 941070"/>
              <a:gd name="connsiteX2" fmla="*/ 842010 w 847725"/>
              <a:gd name="connsiteY2" fmla="*/ 0 h 941070"/>
              <a:gd name="connsiteX3" fmla="*/ 847725 w 847725"/>
              <a:gd name="connsiteY3" fmla="*/ 941070 h 941070"/>
              <a:gd name="connsiteX0" fmla="*/ 745986 w 842010"/>
              <a:gd name="connsiteY0" fmla="*/ 990955 h 990955"/>
              <a:gd name="connsiteX1" fmla="*/ 0 w 842010"/>
              <a:gd name="connsiteY1" fmla="*/ 417195 h 990955"/>
              <a:gd name="connsiteX2" fmla="*/ 842010 w 842010"/>
              <a:gd name="connsiteY2" fmla="*/ 0 h 990955"/>
              <a:gd name="connsiteX3" fmla="*/ 745986 w 842010"/>
              <a:gd name="connsiteY3" fmla="*/ 990955 h 990955"/>
              <a:gd name="connsiteX0" fmla="*/ 760087 w 856111"/>
              <a:gd name="connsiteY0" fmla="*/ 990955 h 990955"/>
              <a:gd name="connsiteX1" fmla="*/ 0 w 856111"/>
              <a:gd name="connsiteY1" fmla="*/ 432811 h 990955"/>
              <a:gd name="connsiteX2" fmla="*/ 856111 w 856111"/>
              <a:gd name="connsiteY2" fmla="*/ 0 h 990955"/>
              <a:gd name="connsiteX3" fmla="*/ 760087 w 856111"/>
              <a:gd name="connsiteY3" fmla="*/ 990955 h 990955"/>
              <a:gd name="connsiteX0" fmla="*/ 760087 w 858778"/>
              <a:gd name="connsiteY0" fmla="*/ 991334 h 991334"/>
              <a:gd name="connsiteX1" fmla="*/ 0 w 858778"/>
              <a:gd name="connsiteY1" fmla="*/ 433190 h 991334"/>
              <a:gd name="connsiteX2" fmla="*/ 858778 w 858778"/>
              <a:gd name="connsiteY2" fmla="*/ 0 h 991334"/>
              <a:gd name="connsiteX3" fmla="*/ 760087 w 858778"/>
              <a:gd name="connsiteY3" fmla="*/ 991334 h 991334"/>
              <a:gd name="connsiteX0" fmla="*/ 760087 w 867162"/>
              <a:gd name="connsiteY0" fmla="*/ 999333 h 999333"/>
              <a:gd name="connsiteX1" fmla="*/ 0 w 867162"/>
              <a:gd name="connsiteY1" fmla="*/ 441189 h 999333"/>
              <a:gd name="connsiteX2" fmla="*/ 867162 w 867162"/>
              <a:gd name="connsiteY2" fmla="*/ 0 h 999333"/>
              <a:gd name="connsiteX3" fmla="*/ 760087 w 867162"/>
              <a:gd name="connsiteY3" fmla="*/ 999333 h 999333"/>
            </a:gdLst>
            <a:ahLst/>
            <a:cxnLst>
              <a:cxn ang="0">
                <a:pos x="connsiteX0" y="connsiteY0"/>
              </a:cxn>
              <a:cxn ang="0">
                <a:pos x="connsiteX1" y="connsiteY1"/>
              </a:cxn>
              <a:cxn ang="0">
                <a:pos x="connsiteX2" y="connsiteY2"/>
              </a:cxn>
              <a:cxn ang="0">
                <a:pos x="connsiteX3" y="connsiteY3"/>
              </a:cxn>
            </a:cxnLst>
            <a:rect l="l" t="t" r="r" b="b"/>
            <a:pathLst>
              <a:path w="867162" h="999333">
                <a:moveTo>
                  <a:pt x="760087" y="999333"/>
                </a:moveTo>
                <a:lnTo>
                  <a:pt x="0" y="441189"/>
                </a:lnTo>
                <a:lnTo>
                  <a:pt x="867162" y="0"/>
                </a:lnTo>
                <a:lnTo>
                  <a:pt x="760087" y="999333"/>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ABB3CF39-F3E0-40AF-B936-1566E9F6A729}"/>
              </a:ext>
            </a:extLst>
          </p:cNvPr>
          <p:cNvGrpSpPr/>
          <p:nvPr/>
        </p:nvGrpSpPr>
        <p:grpSpPr>
          <a:xfrm rot="21376117">
            <a:off x="6968670" y="5347888"/>
            <a:ext cx="688871" cy="739198"/>
            <a:chOff x="4912444" y="672763"/>
            <a:chExt cx="5599880" cy="6008997"/>
          </a:xfrm>
        </p:grpSpPr>
        <p:sp>
          <p:nvSpPr>
            <p:cNvPr id="21" name="Isosceles Triangle 25">
              <a:extLst>
                <a:ext uri="{FF2B5EF4-FFF2-40B4-BE49-F238E27FC236}">
                  <a16:creationId xmlns:a16="http://schemas.microsoft.com/office/drawing/2014/main" id="{4F2E362E-E6C8-4CC0-93C2-71D61DF04CD5}"/>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bject 29">
              <a:extLst>
                <a:ext uri="{FF2B5EF4-FFF2-40B4-BE49-F238E27FC236}">
                  <a16:creationId xmlns:a16="http://schemas.microsoft.com/office/drawing/2014/main" id="{2F713DF8-42FB-4ADE-8C02-CFA271F8E0ED}"/>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23" name="object 33">
              <a:extLst>
                <a:ext uri="{FF2B5EF4-FFF2-40B4-BE49-F238E27FC236}">
                  <a16:creationId xmlns:a16="http://schemas.microsoft.com/office/drawing/2014/main" id="{7C3483D0-6A33-4EBC-B129-1E775D92A333}"/>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24" name="Isosceles Triangle 25">
              <a:extLst>
                <a:ext uri="{FF2B5EF4-FFF2-40B4-BE49-F238E27FC236}">
                  <a16:creationId xmlns:a16="http://schemas.microsoft.com/office/drawing/2014/main" id="{649E08A0-F2AF-44BC-895C-0E0C2CC9CDCA}"/>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703556E9-2324-48B9-8679-F28454C19F69}"/>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8">
              <a:extLst>
                <a:ext uri="{FF2B5EF4-FFF2-40B4-BE49-F238E27FC236}">
                  <a16:creationId xmlns:a16="http://schemas.microsoft.com/office/drawing/2014/main" id="{2FF286F1-9D95-4F6D-8DA8-365F7B396BA1}"/>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8">
              <a:extLst>
                <a:ext uri="{FF2B5EF4-FFF2-40B4-BE49-F238E27FC236}">
                  <a16:creationId xmlns:a16="http://schemas.microsoft.com/office/drawing/2014/main" id="{D952B298-07CC-4239-BA28-AC171CC5A634}"/>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a:extLst>
              <a:ext uri="{FF2B5EF4-FFF2-40B4-BE49-F238E27FC236}">
                <a16:creationId xmlns:a16="http://schemas.microsoft.com/office/drawing/2014/main" id="{0DB9FEFB-2F84-4031-A1AB-D0566AD18D69}"/>
              </a:ext>
            </a:extLst>
          </p:cNvPr>
          <p:cNvGrpSpPr/>
          <p:nvPr/>
        </p:nvGrpSpPr>
        <p:grpSpPr>
          <a:xfrm rot="21376117">
            <a:off x="7480340" y="5019974"/>
            <a:ext cx="286154" cy="307060"/>
            <a:chOff x="4912444" y="672763"/>
            <a:chExt cx="5599880" cy="6008997"/>
          </a:xfrm>
        </p:grpSpPr>
        <p:sp>
          <p:nvSpPr>
            <p:cNvPr id="29" name="Isosceles Triangle 25">
              <a:extLst>
                <a:ext uri="{FF2B5EF4-FFF2-40B4-BE49-F238E27FC236}">
                  <a16:creationId xmlns:a16="http://schemas.microsoft.com/office/drawing/2014/main" id="{99B8C814-9A8F-439B-98A4-FE8996AED5CB}"/>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bject 29">
              <a:extLst>
                <a:ext uri="{FF2B5EF4-FFF2-40B4-BE49-F238E27FC236}">
                  <a16:creationId xmlns:a16="http://schemas.microsoft.com/office/drawing/2014/main" id="{9A39BFCE-E484-40C3-A67D-73179799BCCE}"/>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34" name="object 33">
              <a:extLst>
                <a:ext uri="{FF2B5EF4-FFF2-40B4-BE49-F238E27FC236}">
                  <a16:creationId xmlns:a16="http://schemas.microsoft.com/office/drawing/2014/main" id="{1E5F5BA3-058B-4401-9AD6-AEC8DC4D6EB6}"/>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35" name="Isosceles Triangle 25">
              <a:extLst>
                <a:ext uri="{FF2B5EF4-FFF2-40B4-BE49-F238E27FC236}">
                  <a16:creationId xmlns:a16="http://schemas.microsoft.com/office/drawing/2014/main" id="{C3CCFC4F-876A-4FBF-8DDC-A180FB7F621E}"/>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Shape 35">
              <a:extLst>
                <a:ext uri="{FF2B5EF4-FFF2-40B4-BE49-F238E27FC236}">
                  <a16:creationId xmlns:a16="http://schemas.microsoft.com/office/drawing/2014/main" id="{C9D685C8-A2EA-4E55-9420-F0F49B48154C}"/>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28">
              <a:extLst>
                <a:ext uri="{FF2B5EF4-FFF2-40B4-BE49-F238E27FC236}">
                  <a16:creationId xmlns:a16="http://schemas.microsoft.com/office/drawing/2014/main" id="{926B7FAD-3FDE-4F4A-8DE5-4191E476F226}"/>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28">
              <a:extLst>
                <a:ext uri="{FF2B5EF4-FFF2-40B4-BE49-F238E27FC236}">
                  <a16:creationId xmlns:a16="http://schemas.microsoft.com/office/drawing/2014/main" id="{D4412725-D59F-483F-A52B-56DA80477234}"/>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246CD512-BD19-4EB3-A27D-CE5DDFA44097}"/>
              </a:ext>
            </a:extLst>
          </p:cNvPr>
          <p:cNvGrpSpPr/>
          <p:nvPr/>
        </p:nvGrpSpPr>
        <p:grpSpPr>
          <a:xfrm rot="21376117">
            <a:off x="7741378" y="5504363"/>
            <a:ext cx="447974" cy="480701"/>
            <a:chOff x="4912444" y="672763"/>
            <a:chExt cx="5599880" cy="6008997"/>
          </a:xfrm>
        </p:grpSpPr>
        <p:sp>
          <p:nvSpPr>
            <p:cNvPr id="40" name="Isosceles Triangle 25">
              <a:extLst>
                <a:ext uri="{FF2B5EF4-FFF2-40B4-BE49-F238E27FC236}">
                  <a16:creationId xmlns:a16="http://schemas.microsoft.com/office/drawing/2014/main" id="{A33B69AB-CA88-4E69-935F-51F4A2607944}"/>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bject 29">
              <a:extLst>
                <a:ext uri="{FF2B5EF4-FFF2-40B4-BE49-F238E27FC236}">
                  <a16:creationId xmlns:a16="http://schemas.microsoft.com/office/drawing/2014/main" id="{1FAAAC9D-8AB3-4385-9A9E-878736CBF67A}"/>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42" name="object 33">
              <a:extLst>
                <a:ext uri="{FF2B5EF4-FFF2-40B4-BE49-F238E27FC236}">
                  <a16:creationId xmlns:a16="http://schemas.microsoft.com/office/drawing/2014/main" id="{097F3D65-9FBE-423B-8E11-A18C3475E2E2}"/>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43" name="Isosceles Triangle 25">
              <a:extLst>
                <a:ext uri="{FF2B5EF4-FFF2-40B4-BE49-F238E27FC236}">
                  <a16:creationId xmlns:a16="http://schemas.microsoft.com/office/drawing/2014/main" id="{6246514A-AAB6-4428-8E4C-B2D36F798C5D}"/>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eform: Shape 43">
              <a:extLst>
                <a:ext uri="{FF2B5EF4-FFF2-40B4-BE49-F238E27FC236}">
                  <a16:creationId xmlns:a16="http://schemas.microsoft.com/office/drawing/2014/main" id="{197D8BB1-14E3-4BDE-9E0B-352746EA28CC}"/>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28">
              <a:extLst>
                <a:ext uri="{FF2B5EF4-FFF2-40B4-BE49-F238E27FC236}">
                  <a16:creationId xmlns:a16="http://schemas.microsoft.com/office/drawing/2014/main" id="{2AFF46D1-2D06-470E-A6CD-6DF6698F049C}"/>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28">
              <a:extLst>
                <a:ext uri="{FF2B5EF4-FFF2-40B4-BE49-F238E27FC236}">
                  <a16:creationId xmlns:a16="http://schemas.microsoft.com/office/drawing/2014/main" id="{813811D8-D8CB-4CF2-AAB8-C581158990D6}"/>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TextBox 46">
            <a:extLst>
              <a:ext uri="{FF2B5EF4-FFF2-40B4-BE49-F238E27FC236}">
                <a16:creationId xmlns:a16="http://schemas.microsoft.com/office/drawing/2014/main" id="{E71D3106-C163-4842-B766-A33A11997093}"/>
              </a:ext>
            </a:extLst>
          </p:cNvPr>
          <p:cNvSpPr txBox="1"/>
          <p:nvPr/>
        </p:nvSpPr>
        <p:spPr>
          <a:xfrm>
            <a:off x="5247601" y="1351645"/>
            <a:ext cx="1702696" cy="850617"/>
          </a:xfrm>
          <a:prstGeom prst="rect">
            <a:avLst/>
          </a:prstGeom>
          <a:noFill/>
        </p:spPr>
        <p:txBody>
          <a:bodyPr wrap="square" rtlCol="0">
            <a:spAutoFit/>
          </a:bodyPr>
          <a:lstStyle/>
          <a:p>
            <a:pPr algn="ctr">
              <a:lnSpc>
                <a:spcPct val="120000"/>
              </a:lnSpc>
            </a:pPr>
            <a:r>
              <a:rPr lang="en-US" sz="1400" dirty="0">
                <a:solidFill>
                  <a:schemeClr val="bg1"/>
                </a:solidFill>
              </a:rPr>
              <a:t>Best Technology Solutions Company.</a:t>
            </a:r>
          </a:p>
          <a:p>
            <a:pPr algn="ctr">
              <a:lnSpc>
                <a:spcPct val="120000"/>
              </a:lnSpc>
            </a:pPr>
            <a:r>
              <a:rPr lang="en-US" sz="1400" dirty="0">
                <a:solidFill>
                  <a:schemeClr val="bg1"/>
                </a:solidFill>
              </a:rPr>
              <a:t>….  </a:t>
            </a:r>
          </a:p>
        </p:txBody>
      </p:sp>
      <p:sp>
        <p:nvSpPr>
          <p:cNvPr id="49" name="TextBox 48">
            <a:extLst>
              <a:ext uri="{FF2B5EF4-FFF2-40B4-BE49-F238E27FC236}">
                <a16:creationId xmlns:a16="http://schemas.microsoft.com/office/drawing/2014/main" id="{192F737F-FB22-4668-838C-EFF855C17CDD}"/>
              </a:ext>
            </a:extLst>
          </p:cNvPr>
          <p:cNvSpPr txBox="1"/>
          <p:nvPr/>
        </p:nvSpPr>
        <p:spPr>
          <a:xfrm>
            <a:off x="5243075" y="1054058"/>
            <a:ext cx="1711748" cy="280951"/>
          </a:xfrm>
          <a:prstGeom prst="rect">
            <a:avLst/>
          </a:prstGeom>
          <a:noFill/>
        </p:spPr>
        <p:txBody>
          <a:bodyPr wrap="square" lIns="87750" tIns="0" rIns="0" bIns="0" rtlCol="0">
            <a:spAutoFit/>
          </a:bodyPr>
          <a:lstStyle/>
          <a:p>
            <a:pPr algn="ctr"/>
            <a:r>
              <a:rPr lang="en-US" altLang="ko-KR" sz="1800" b="1" dirty="0">
                <a:solidFill>
                  <a:schemeClr val="accent1"/>
                </a:solidFill>
                <a:latin typeface="Arial" panose="020B0604020202020204" pitchFamily="34" charset="0"/>
                <a:cs typeface="Arial" panose="020B0604020202020204" pitchFamily="34" charset="0"/>
              </a:rPr>
              <a:t>Who We are</a:t>
            </a:r>
            <a:endParaRPr lang="ko-KR" altLang="en-US" sz="1800" b="1" dirty="0">
              <a:solidFill>
                <a:schemeClr val="accent1"/>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D951D659-3831-41EF-9A0F-B032158C8509}"/>
              </a:ext>
            </a:extLst>
          </p:cNvPr>
          <p:cNvSpPr txBox="1"/>
          <p:nvPr/>
        </p:nvSpPr>
        <p:spPr>
          <a:xfrm>
            <a:off x="5247601" y="3152997"/>
            <a:ext cx="1702696" cy="1608646"/>
          </a:xfrm>
          <a:prstGeom prst="rect">
            <a:avLst/>
          </a:prstGeom>
          <a:noFill/>
        </p:spPr>
        <p:txBody>
          <a:bodyPr wrap="square" rtlCol="0">
            <a:spAutoFit/>
          </a:bodyPr>
          <a:lstStyle/>
          <a:p>
            <a:r>
              <a:rPr lang="en-US" sz="1400" dirty="0">
                <a:solidFill>
                  <a:schemeClr val="bg1"/>
                </a:solidFill>
              </a:rPr>
              <a:t>Offering different….</a:t>
            </a:r>
          </a:p>
          <a:p>
            <a:r>
              <a:rPr lang="en-US" sz="1400" dirty="0">
                <a:solidFill>
                  <a:schemeClr val="bg1"/>
                </a:solidFill>
              </a:rPr>
              <a:t>Technology Solution to help children better equip within the word of God. </a:t>
            </a:r>
            <a:r>
              <a:rPr lang="en-US" dirty="0">
                <a:solidFill>
                  <a:schemeClr val="bg1"/>
                </a:solidFill>
              </a:rPr>
              <a:t> </a:t>
            </a:r>
          </a:p>
          <a:p>
            <a:r>
              <a:rPr lang="en-US" dirty="0"/>
              <a:t> </a:t>
            </a:r>
          </a:p>
          <a:p>
            <a:pPr algn="ctr">
              <a:lnSpc>
                <a:spcPct val="120000"/>
              </a:lnSpc>
            </a:pPr>
            <a:r>
              <a:rPr lang="en-US" sz="1400" dirty="0">
                <a:solidFill>
                  <a:schemeClr val="bg1"/>
                </a:solidFill>
                <a:latin typeface="Arial" panose="020B0604020202020204" pitchFamily="34" charset="0"/>
                <a:ea typeface="Open Sans Light" panose="020B0306030504020204" pitchFamily="34" charset="0"/>
                <a:cs typeface="Arial" panose="020B0604020202020204" pitchFamily="34" charset="0"/>
              </a:rPr>
              <a:t> </a:t>
            </a:r>
            <a:endParaRPr lang="en-US" sz="1400" spc="20" dirty="0">
              <a:solidFill>
                <a:schemeClr val="bg1"/>
              </a:solidFill>
              <a:latin typeface="Arial" panose="020B0604020202020204" pitchFamily="34" charset="0"/>
              <a:ea typeface="Open Sans Light" panose="020B0306030504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C3552A10-024D-4864-9DCC-2CB27140E0E1}"/>
              </a:ext>
            </a:extLst>
          </p:cNvPr>
          <p:cNvSpPr txBox="1"/>
          <p:nvPr/>
        </p:nvSpPr>
        <p:spPr>
          <a:xfrm>
            <a:off x="5243075" y="2855410"/>
            <a:ext cx="1711748" cy="280951"/>
          </a:xfrm>
          <a:prstGeom prst="rect">
            <a:avLst/>
          </a:prstGeom>
          <a:noFill/>
        </p:spPr>
        <p:txBody>
          <a:bodyPr wrap="square" lIns="87750" tIns="0" rIns="0" bIns="0" rtlCol="0">
            <a:spAutoFit/>
          </a:bodyPr>
          <a:lstStyle/>
          <a:p>
            <a:pPr algn="ctr"/>
            <a:r>
              <a:rPr lang="en-US" altLang="ko-KR" sz="1800" b="1" dirty="0">
                <a:solidFill>
                  <a:schemeClr val="accent1"/>
                </a:solidFill>
                <a:latin typeface="Arial" panose="020B0604020202020204" pitchFamily="34" charset="0"/>
                <a:cs typeface="Arial" panose="020B0604020202020204" pitchFamily="34" charset="0"/>
              </a:rPr>
              <a:t>What We offer: </a:t>
            </a:r>
            <a:endParaRPr lang="ko-KR" altLang="en-US" sz="1800" b="1" dirty="0">
              <a:solidFill>
                <a:schemeClr val="accent1"/>
              </a:solidFill>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4801DECE-5846-45B8-AA1C-63B07380BA18}"/>
              </a:ext>
            </a:extLst>
          </p:cNvPr>
          <p:cNvSpPr txBox="1"/>
          <p:nvPr/>
        </p:nvSpPr>
        <p:spPr>
          <a:xfrm>
            <a:off x="5247601" y="5046055"/>
            <a:ext cx="1702696" cy="844142"/>
          </a:xfrm>
          <a:prstGeom prst="rect">
            <a:avLst/>
          </a:prstGeom>
          <a:noFill/>
        </p:spPr>
        <p:txBody>
          <a:bodyPr wrap="square" rtlCol="0">
            <a:spAutoFit/>
          </a:bodyPr>
          <a:lstStyle/>
          <a:p>
            <a:pPr algn="ctr">
              <a:lnSpc>
                <a:spcPct val="120000"/>
              </a:lnSpc>
            </a:pPr>
            <a:r>
              <a:rPr lang="en-US" sz="1400" dirty="0" err="1">
                <a:solidFill>
                  <a:schemeClr val="bg1"/>
                </a:solidFill>
                <a:latin typeface="Arial" panose="020B0604020202020204" pitchFamily="34" charset="0"/>
                <a:ea typeface="Open Sans Light" panose="020B0306030504020204" pitchFamily="34" charset="0"/>
                <a:cs typeface="Arial" panose="020B0604020202020204" pitchFamily="34" charset="0"/>
              </a:rPr>
              <a:t>iBible</a:t>
            </a:r>
            <a:r>
              <a:rPr lang="en-US" sz="1400" dirty="0">
                <a:solidFill>
                  <a:schemeClr val="bg1"/>
                </a:solidFill>
                <a:latin typeface="Arial" panose="020B0604020202020204" pitchFamily="34" charset="0"/>
                <a:ea typeface="Open Sans Light" panose="020B0306030504020204" pitchFamily="34" charset="0"/>
                <a:cs typeface="Arial" panose="020B0604020202020204" pitchFamily="34" charset="0"/>
              </a:rPr>
              <a:t> Game</a:t>
            </a:r>
          </a:p>
          <a:p>
            <a:pPr algn="ctr">
              <a:lnSpc>
                <a:spcPct val="120000"/>
              </a:lnSpc>
            </a:pPr>
            <a:r>
              <a:rPr lang="en-US" sz="1400" spc="20" dirty="0">
                <a:solidFill>
                  <a:schemeClr val="bg1"/>
                </a:solidFill>
                <a:latin typeface="Arial" panose="020B0604020202020204" pitchFamily="34" charset="0"/>
                <a:ea typeface="Open Sans Light" panose="020B0306030504020204" pitchFamily="34" charset="0"/>
                <a:cs typeface="Arial" panose="020B0604020202020204" pitchFamily="34" charset="0"/>
              </a:rPr>
              <a:t>Intelligent Bible Game(TBD)</a:t>
            </a:r>
          </a:p>
        </p:txBody>
      </p:sp>
      <p:sp>
        <p:nvSpPr>
          <p:cNvPr id="55" name="TextBox 54">
            <a:extLst>
              <a:ext uri="{FF2B5EF4-FFF2-40B4-BE49-F238E27FC236}">
                <a16:creationId xmlns:a16="http://schemas.microsoft.com/office/drawing/2014/main" id="{E6E63BB2-0A6A-42A9-83D0-63A3F66DCFA1}"/>
              </a:ext>
            </a:extLst>
          </p:cNvPr>
          <p:cNvSpPr txBox="1"/>
          <p:nvPr/>
        </p:nvSpPr>
        <p:spPr>
          <a:xfrm>
            <a:off x="5243074" y="4748469"/>
            <a:ext cx="1913887" cy="276999"/>
          </a:xfrm>
          <a:prstGeom prst="rect">
            <a:avLst/>
          </a:prstGeom>
          <a:noFill/>
        </p:spPr>
        <p:txBody>
          <a:bodyPr wrap="square" lIns="87750" tIns="0" rIns="0" bIns="0" rtlCol="0">
            <a:spAutoFit/>
          </a:bodyPr>
          <a:lstStyle/>
          <a:p>
            <a:pPr algn="ctr"/>
            <a:r>
              <a:rPr lang="en-US" altLang="ko-KR" sz="1800" b="1" dirty="0">
                <a:solidFill>
                  <a:schemeClr val="accent1"/>
                </a:solidFill>
                <a:latin typeface="Arial" panose="020B0604020202020204" pitchFamily="34" charset="0"/>
                <a:cs typeface="Arial" panose="020B0604020202020204" pitchFamily="34" charset="0"/>
              </a:rPr>
              <a:t>Existing Product</a:t>
            </a:r>
            <a:endParaRPr lang="ko-KR" altLang="en-US" sz="1800"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855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8AD0A90-F36F-462E-B44F-07139404342C}"/>
              </a:ext>
            </a:extLst>
          </p:cNvPr>
          <p:cNvPicPr preferRelativeResize="0">
            <a:picLocks noGrp="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400" y="0"/>
            <a:ext cx="12192400" cy="6847218"/>
          </a:xfrm>
        </p:spPr>
      </p:pic>
      <p:sp>
        <p:nvSpPr>
          <p:cNvPr id="11" name="object 3">
            <a:extLst>
              <a:ext uri="{FF2B5EF4-FFF2-40B4-BE49-F238E27FC236}">
                <a16:creationId xmlns:a16="http://schemas.microsoft.com/office/drawing/2014/main" id="{FE2E6A98-3F07-48CB-A0AB-2D570A12405D}"/>
              </a:ext>
            </a:extLst>
          </p:cNvPr>
          <p:cNvSpPr/>
          <p:nvPr/>
        </p:nvSpPr>
        <p:spPr>
          <a:xfrm>
            <a:off x="0" y="1795848"/>
            <a:ext cx="397649" cy="2619948"/>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grpSp>
        <p:nvGrpSpPr>
          <p:cNvPr id="4" name="Group 3">
            <a:extLst>
              <a:ext uri="{FF2B5EF4-FFF2-40B4-BE49-F238E27FC236}">
                <a16:creationId xmlns:a16="http://schemas.microsoft.com/office/drawing/2014/main" id="{0B220B08-2DFD-4755-94BD-F60B0DB6E0C4}"/>
              </a:ext>
            </a:extLst>
          </p:cNvPr>
          <p:cNvGrpSpPr/>
          <p:nvPr/>
        </p:nvGrpSpPr>
        <p:grpSpPr>
          <a:xfrm rot="16200000">
            <a:off x="-671405" y="1089598"/>
            <a:ext cx="6502186" cy="4678806"/>
            <a:chOff x="7938578" y="2865999"/>
            <a:chExt cx="3295048" cy="2371032"/>
          </a:xfrm>
          <a:solidFill>
            <a:schemeClr val="bg1">
              <a:alpha val="24000"/>
            </a:schemeClr>
          </a:solidFill>
        </p:grpSpPr>
        <p:grpSp>
          <p:nvGrpSpPr>
            <p:cNvPr id="18" name="Graphic 166">
              <a:extLst>
                <a:ext uri="{FF2B5EF4-FFF2-40B4-BE49-F238E27FC236}">
                  <a16:creationId xmlns:a16="http://schemas.microsoft.com/office/drawing/2014/main" id="{50DD7ABE-D472-4A5A-9A01-C20F89A15794}"/>
                </a:ext>
              </a:extLst>
            </p:cNvPr>
            <p:cNvGrpSpPr/>
            <p:nvPr/>
          </p:nvGrpSpPr>
          <p:grpSpPr>
            <a:xfrm rot="10800000">
              <a:off x="8112394" y="3136152"/>
              <a:ext cx="2509546" cy="527272"/>
              <a:chOff x="4305300" y="3052762"/>
              <a:chExt cx="3581400" cy="752475"/>
            </a:xfrm>
            <a:grpFill/>
          </p:grpSpPr>
          <p:sp>
            <p:nvSpPr>
              <p:cNvPr id="220" name="Freeform: Shape 219">
                <a:extLst>
                  <a:ext uri="{FF2B5EF4-FFF2-40B4-BE49-F238E27FC236}">
                    <a16:creationId xmlns:a16="http://schemas.microsoft.com/office/drawing/2014/main" id="{E304D204-6EBC-40A1-BE0E-6F538DA9BA70}"/>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975"/>
              </a:p>
            </p:txBody>
          </p:sp>
          <p:sp>
            <p:nvSpPr>
              <p:cNvPr id="221" name="Freeform: Shape 220">
                <a:extLst>
                  <a:ext uri="{FF2B5EF4-FFF2-40B4-BE49-F238E27FC236}">
                    <a16:creationId xmlns:a16="http://schemas.microsoft.com/office/drawing/2014/main" id="{77B70E4F-61D0-48B3-925D-2696C1D3286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975"/>
              </a:p>
            </p:txBody>
          </p:sp>
          <p:sp>
            <p:nvSpPr>
              <p:cNvPr id="222" name="Freeform: Shape 221">
                <a:extLst>
                  <a:ext uri="{FF2B5EF4-FFF2-40B4-BE49-F238E27FC236}">
                    <a16:creationId xmlns:a16="http://schemas.microsoft.com/office/drawing/2014/main" id="{261F560B-1270-4E75-BEB1-5EAFA3CDE43B}"/>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223" name="Freeform: Shape 222">
                <a:extLst>
                  <a:ext uri="{FF2B5EF4-FFF2-40B4-BE49-F238E27FC236}">
                    <a16:creationId xmlns:a16="http://schemas.microsoft.com/office/drawing/2014/main" id="{DE9D47A2-9F53-4E67-9065-E3C5BB66571B}"/>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975"/>
              </a:p>
            </p:txBody>
          </p:sp>
          <p:sp>
            <p:nvSpPr>
              <p:cNvPr id="224" name="Freeform: Shape 223">
                <a:extLst>
                  <a:ext uri="{FF2B5EF4-FFF2-40B4-BE49-F238E27FC236}">
                    <a16:creationId xmlns:a16="http://schemas.microsoft.com/office/drawing/2014/main" id="{2E6A0EE1-D509-463A-819B-8CE89C97A4A3}"/>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975"/>
              </a:p>
            </p:txBody>
          </p:sp>
          <p:sp>
            <p:nvSpPr>
              <p:cNvPr id="225" name="Freeform: Shape 224">
                <a:extLst>
                  <a:ext uri="{FF2B5EF4-FFF2-40B4-BE49-F238E27FC236}">
                    <a16:creationId xmlns:a16="http://schemas.microsoft.com/office/drawing/2014/main" id="{5DA2850C-7E13-4964-9C93-553E528123B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226" name="Freeform: Shape 225">
                <a:extLst>
                  <a:ext uri="{FF2B5EF4-FFF2-40B4-BE49-F238E27FC236}">
                    <a16:creationId xmlns:a16="http://schemas.microsoft.com/office/drawing/2014/main" id="{9C5F188F-7F41-4CBA-AF98-EE47C21EAE82}"/>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975"/>
              </a:p>
            </p:txBody>
          </p:sp>
          <p:sp>
            <p:nvSpPr>
              <p:cNvPr id="227" name="Freeform: Shape 226">
                <a:extLst>
                  <a:ext uri="{FF2B5EF4-FFF2-40B4-BE49-F238E27FC236}">
                    <a16:creationId xmlns:a16="http://schemas.microsoft.com/office/drawing/2014/main" id="{08E32217-2C78-49A0-B906-CA6D5A3644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975"/>
              </a:p>
            </p:txBody>
          </p:sp>
          <p:sp>
            <p:nvSpPr>
              <p:cNvPr id="228" name="Freeform: Shape 227">
                <a:extLst>
                  <a:ext uri="{FF2B5EF4-FFF2-40B4-BE49-F238E27FC236}">
                    <a16:creationId xmlns:a16="http://schemas.microsoft.com/office/drawing/2014/main" id="{BBCD70A4-B4E7-4CAE-8C4F-F59669384C6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975"/>
              </a:p>
            </p:txBody>
          </p:sp>
          <p:sp>
            <p:nvSpPr>
              <p:cNvPr id="229" name="Freeform: Shape 228">
                <a:extLst>
                  <a:ext uri="{FF2B5EF4-FFF2-40B4-BE49-F238E27FC236}">
                    <a16:creationId xmlns:a16="http://schemas.microsoft.com/office/drawing/2014/main" id="{B86FFEE7-58BF-4873-9783-8A76A048FF1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975"/>
              </a:p>
            </p:txBody>
          </p:sp>
          <p:sp>
            <p:nvSpPr>
              <p:cNvPr id="230" name="Freeform: Shape 229">
                <a:extLst>
                  <a:ext uri="{FF2B5EF4-FFF2-40B4-BE49-F238E27FC236}">
                    <a16:creationId xmlns:a16="http://schemas.microsoft.com/office/drawing/2014/main" id="{AC594240-8E06-4062-924D-356E330AB1EA}"/>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975"/>
              </a:p>
            </p:txBody>
          </p:sp>
          <p:sp>
            <p:nvSpPr>
              <p:cNvPr id="231" name="Freeform: Shape 230">
                <a:extLst>
                  <a:ext uri="{FF2B5EF4-FFF2-40B4-BE49-F238E27FC236}">
                    <a16:creationId xmlns:a16="http://schemas.microsoft.com/office/drawing/2014/main" id="{5F6CC35B-7D40-448B-AB73-A41ACAFF9AF2}"/>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232" name="Freeform: Shape 231">
                <a:extLst>
                  <a:ext uri="{FF2B5EF4-FFF2-40B4-BE49-F238E27FC236}">
                    <a16:creationId xmlns:a16="http://schemas.microsoft.com/office/drawing/2014/main" id="{EA7A5CF1-ACC4-499F-96E7-CA8D9576A47F}"/>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975"/>
              </a:p>
            </p:txBody>
          </p:sp>
          <p:sp>
            <p:nvSpPr>
              <p:cNvPr id="233" name="Freeform: Shape 232">
                <a:extLst>
                  <a:ext uri="{FF2B5EF4-FFF2-40B4-BE49-F238E27FC236}">
                    <a16:creationId xmlns:a16="http://schemas.microsoft.com/office/drawing/2014/main" id="{1E1D9697-10B0-48F3-8146-7CA804AE343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975"/>
              </a:p>
            </p:txBody>
          </p:sp>
          <p:sp>
            <p:nvSpPr>
              <p:cNvPr id="234" name="Freeform: Shape 233">
                <a:extLst>
                  <a:ext uri="{FF2B5EF4-FFF2-40B4-BE49-F238E27FC236}">
                    <a16:creationId xmlns:a16="http://schemas.microsoft.com/office/drawing/2014/main" id="{861143C8-E10B-42A7-8FE4-C7C5A3663EB4}"/>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975"/>
              </a:p>
            </p:txBody>
          </p:sp>
          <p:sp>
            <p:nvSpPr>
              <p:cNvPr id="235" name="Freeform: Shape 234">
                <a:extLst>
                  <a:ext uri="{FF2B5EF4-FFF2-40B4-BE49-F238E27FC236}">
                    <a16:creationId xmlns:a16="http://schemas.microsoft.com/office/drawing/2014/main" id="{1AC19B09-222D-4050-BE57-27D12833DA1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236" name="Freeform: Shape 235">
                <a:extLst>
                  <a:ext uri="{FF2B5EF4-FFF2-40B4-BE49-F238E27FC236}">
                    <a16:creationId xmlns:a16="http://schemas.microsoft.com/office/drawing/2014/main" id="{3AC1231A-2329-4294-B971-2742853C020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975"/>
              </a:p>
            </p:txBody>
          </p:sp>
          <p:sp>
            <p:nvSpPr>
              <p:cNvPr id="237" name="Freeform: Shape 236">
                <a:extLst>
                  <a:ext uri="{FF2B5EF4-FFF2-40B4-BE49-F238E27FC236}">
                    <a16:creationId xmlns:a16="http://schemas.microsoft.com/office/drawing/2014/main" id="{4F6755E0-02AB-472D-8648-397C4D25252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975"/>
              </a:p>
            </p:txBody>
          </p:sp>
          <p:sp>
            <p:nvSpPr>
              <p:cNvPr id="238" name="Freeform: Shape 237">
                <a:extLst>
                  <a:ext uri="{FF2B5EF4-FFF2-40B4-BE49-F238E27FC236}">
                    <a16:creationId xmlns:a16="http://schemas.microsoft.com/office/drawing/2014/main" id="{E3E0AA5B-7516-4EA8-B421-95C291AE4F7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975"/>
              </a:p>
            </p:txBody>
          </p:sp>
          <p:sp>
            <p:nvSpPr>
              <p:cNvPr id="239" name="Freeform: Shape 238">
                <a:extLst>
                  <a:ext uri="{FF2B5EF4-FFF2-40B4-BE49-F238E27FC236}">
                    <a16:creationId xmlns:a16="http://schemas.microsoft.com/office/drawing/2014/main" id="{77698C4C-F2BA-4278-8FF6-DE3DE691BF9A}"/>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975"/>
              </a:p>
            </p:txBody>
          </p:sp>
        </p:grpSp>
        <p:pic>
          <p:nvPicPr>
            <p:cNvPr id="19" name="Graphic 18">
              <a:extLst>
                <a:ext uri="{FF2B5EF4-FFF2-40B4-BE49-F238E27FC236}">
                  <a16:creationId xmlns:a16="http://schemas.microsoft.com/office/drawing/2014/main" id="{665CE255-03E6-42EC-A7EE-5CC6B216C6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8578" y="3761170"/>
              <a:ext cx="2522894" cy="540620"/>
            </a:xfrm>
            <a:prstGeom prst="rect">
              <a:avLst/>
            </a:prstGeom>
          </p:spPr>
        </p:pic>
        <p:pic>
          <p:nvPicPr>
            <p:cNvPr id="20" name="Graphic 19">
              <a:extLst>
                <a:ext uri="{FF2B5EF4-FFF2-40B4-BE49-F238E27FC236}">
                  <a16:creationId xmlns:a16="http://schemas.microsoft.com/office/drawing/2014/main" id="{FFE7BE41-215D-47EA-8A48-F3656790F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0732" y="4042890"/>
              <a:ext cx="2522894" cy="540620"/>
            </a:xfrm>
            <a:prstGeom prst="rect">
              <a:avLst/>
            </a:prstGeom>
          </p:spPr>
        </p:pic>
        <p:pic>
          <p:nvPicPr>
            <p:cNvPr id="21" name="Graphic 20">
              <a:extLst>
                <a:ext uri="{FF2B5EF4-FFF2-40B4-BE49-F238E27FC236}">
                  <a16:creationId xmlns:a16="http://schemas.microsoft.com/office/drawing/2014/main" id="{941DBD36-7504-4CFD-914D-1EABF3D4B1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8705" y="4491622"/>
              <a:ext cx="2522894" cy="540620"/>
            </a:xfrm>
            <a:prstGeom prst="rect">
              <a:avLst/>
            </a:prstGeom>
          </p:spPr>
        </p:pic>
        <p:grpSp>
          <p:nvGrpSpPr>
            <p:cNvPr id="22" name="Graphic 166">
              <a:extLst>
                <a:ext uri="{FF2B5EF4-FFF2-40B4-BE49-F238E27FC236}">
                  <a16:creationId xmlns:a16="http://schemas.microsoft.com/office/drawing/2014/main" id="{DE947E38-0195-4C30-81CB-7CEF3CF5E16B}"/>
                </a:ext>
              </a:extLst>
            </p:cNvPr>
            <p:cNvGrpSpPr/>
            <p:nvPr/>
          </p:nvGrpSpPr>
          <p:grpSpPr>
            <a:xfrm rot="10800000">
              <a:off x="8192913" y="3996098"/>
              <a:ext cx="2509546" cy="527272"/>
              <a:chOff x="4305300" y="3052762"/>
              <a:chExt cx="3581400" cy="752475"/>
            </a:xfrm>
            <a:grpFill/>
          </p:grpSpPr>
          <p:sp>
            <p:nvSpPr>
              <p:cNvPr id="200" name="Freeform: Shape 199">
                <a:extLst>
                  <a:ext uri="{FF2B5EF4-FFF2-40B4-BE49-F238E27FC236}">
                    <a16:creationId xmlns:a16="http://schemas.microsoft.com/office/drawing/2014/main" id="{EA2C85D3-22D6-4AEE-89F5-72DB79E6AD64}"/>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975"/>
              </a:p>
            </p:txBody>
          </p:sp>
          <p:sp>
            <p:nvSpPr>
              <p:cNvPr id="201" name="Freeform: Shape 200">
                <a:extLst>
                  <a:ext uri="{FF2B5EF4-FFF2-40B4-BE49-F238E27FC236}">
                    <a16:creationId xmlns:a16="http://schemas.microsoft.com/office/drawing/2014/main" id="{354A22F2-FC1E-49CF-9174-EB3EC82B3D0A}"/>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975"/>
              </a:p>
            </p:txBody>
          </p:sp>
          <p:sp>
            <p:nvSpPr>
              <p:cNvPr id="202" name="Freeform: Shape 201">
                <a:extLst>
                  <a:ext uri="{FF2B5EF4-FFF2-40B4-BE49-F238E27FC236}">
                    <a16:creationId xmlns:a16="http://schemas.microsoft.com/office/drawing/2014/main" id="{E1E14165-7406-4A02-BF49-D98736C2D848}"/>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203" name="Freeform: Shape 202">
                <a:extLst>
                  <a:ext uri="{FF2B5EF4-FFF2-40B4-BE49-F238E27FC236}">
                    <a16:creationId xmlns:a16="http://schemas.microsoft.com/office/drawing/2014/main" id="{2430930D-C676-44D7-B510-533C715F75B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975"/>
              </a:p>
            </p:txBody>
          </p:sp>
          <p:sp>
            <p:nvSpPr>
              <p:cNvPr id="204" name="Freeform: Shape 203">
                <a:extLst>
                  <a:ext uri="{FF2B5EF4-FFF2-40B4-BE49-F238E27FC236}">
                    <a16:creationId xmlns:a16="http://schemas.microsoft.com/office/drawing/2014/main" id="{B439FF87-E23A-47D2-91E3-AD2B08567DF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975"/>
              </a:p>
            </p:txBody>
          </p:sp>
          <p:sp>
            <p:nvSpPr>
              <p:cNvPr id="205" name="Freeform: Shape 204">
                <a:extLst>
                  <a:ext uri="{FF2B5EF4-FFF2-40B4-BE49-F238E27FC236}">
                    <a16:creationId xmlns:a16="http://schemas.microsoft.com/office/drawing/2014/main" id="{70BD985E-9ABB-4818-9C33-6885D73B5D36}"/>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206" name="Freeform: Shape 205">
                <a:extLst>
                  <a:ext uri="{FF2B5EF4-FFF2-40B4-BE49-F238E27FC236}">
                    <a16:creationId xmlns:a16="http://schemas.microsoft.com/office/drawing/2014/main" id="{CBA97583-D758-4767-87DA-8CBDC3B5152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975"/>
              </a:p>
            </p:txBody>
          </p:sp>
          <p:sp>
            <p:nvSpPr>
              <p:cNvPr id="207" name="Freeform: Shape 206">
                <a:extLst>
                  <a:ext uri="{FF2B5EF4-FFF2-40B4-BE49-F238E27FC236}">
                    <a16:creationId xmlns:a16="http://schemas.microsoft.com/office/drawing/2014/main" id="{1515463C-9431-4E1A-8231-C7191264511E}"/>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975"/>
              </a:p>
            </p:txBody>
          </p:sp>
          <p:sp>
            <p:nvSpPr>
              <p:cNvPr id="208" name="Freeform: Shape 207">
                <a:extLst>
                  <a:ext uri="{FF2B5EF4-FFF2-40B4-BE49-F238E27FC236}">
                    <a16:creationId xmlns:a16="http://schemas.microsoft.com/office/drawing/2014/main" id="{23CE161D-331B-47D0-AC1B-8C1DF890741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975"/>
              </a:p>
            </p:txBody>
          </p:sp>
          <p:sp>
            <p:nvSpPr>
              <p:cNvPr id="209" name="Freeform: Shape 208">
                <a:extLst>
                  <a:ext uri="{FF2B5EF4-FFF2-40B4-BE49-F238E27FC236}">
                    <a16:creationId xmlns:a16="http://schemas.microsoft.com/office/drawing/2014/main" id="{B23821C1-FD9C-48A6-B1D4-614BF2E3BD0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975"/>
              </a:p>
            </p:txBody>
          </p:sp>
          <p:sp>
            <p:nvSpPr>
              <p:cNvPr id="210" name="Freeform: Shape 209">
                <a:extLst>
                  <a:ext uri="{FF2B5EF4-FFF2-40B4-BE49-F238E27FC236}">
                    <a16:creationId xmlns:a16="http://schemas.microsoft.com/office/drawing/2014/main" id="{663E8DFA-8492-4A0C-B88C-26E4BBE42A8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975"/>
              </a:p>
            </p:txBody>
          </p:sp>
          <p:sp>
            <p:nvSpPr>
              <p:cNvPr id="211" name="Freeform: Shape 210">
                <a:extLst>
                  <a:ext uri="{FF2B5EF4-FFF2-40B4-BE49-F238E27FC236}">
                    <a16:creationId xmlns:a16="http://schemas.microsoft.com/office/drawing/2014/main" id="{13BB55CE-2F8F-4903-8588-C0917989510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212" name="Freeform: Shape 211">
                <a:extLst>
                  <a:ext uri="{FF2B5EF4-FFF2-40B4-BE49-F238E27FC236}">
                    <a16:creationId xmlns:a16="http://schemas.microsoft.com/office/drawing/2014/main" id="{F8DC0E2B-EBC1-49BE-A1B4-021397A064D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975"/>
              </a:p>
            </p:txBody>
          </p:sp>
          <p:sp>
            <p:nvSpPr>
              <p:cNvPr id="213" name="Freeform: Shape 212">
                <a:extLst>
                  <a:ext uri="{FF2B5EF4-FFF2-40B4-BE49-F238E27FC236}">
                    <a16:creationId xmlns:a16="http://schemas.microsoft.com/office/drawing/2014/main" id="{C52BEB6D-3995-498B-B94A-8241A9191A16}"/>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975"/>
              </a:p>
            </p:txBody>
          </p:sp>
          <p:sp>
            <p:nvSpPr>
              <p:cNvPr id="214" name="Freeform: Shape 213">
                <a:extLst>
                  <a:ext uri="{FF2B5EF4-FFF2-40B4-BE49-F238E27FC236}">
                    <a16:creationId xmlns:a16="http://schemas.microsoft.com/office/drawing/2014/main" id="{8BE31736-5476-4463-A131-5E7149B1C892}"/>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975"/>
              </a:p>
            </p:txBody>
          </p:sp>
          <p:sp>
            <p:nvSpPr>
              <p:cNvPr id="215" name="Freeform: Shape 214">
                <a:extLst>
                  <a:ext uri="{FF2B5EF4-FFF2-40B4-BE49-F238E27FC236}">
                    <a16:creationId xmlns:a16="http://schemas.microsoft.com/office/drawing/2014/main" id="{40EC8F10-7518-406E-99AE-D9929FCA676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216" name="Freeform: Shape 215">
                <a:extLst>
                  <a:ext uri="{FF2B5EF4-FFF2-40B4-BE49-F238E27FC236}">
                    <a16:creationId xmlns:a16="http://schemas.microsoft.com/office/drawing/2014/main" id="{974D8AD3-BC0F-45BF-B7A6-3EF95E6FD8A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975"/>
              </a:p>
            </p:txBody>
          </p:sp>
          <p:sp>
            <p:nvSpPr>
              <p:cNvPr id="217" name="Freeform: Shape 216">
                <a:extLst>
                  <a:ext uri="{FF2B5EF4-FFF2-40B4-BE49-F238E27FC236}">
                    <a16:creationId xmlns:a16="http://schemas.microsoft.com/office/drawing/2014/main" id="{BBAD243A-6D7F-420C-962F-14D584B51AD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975"/>
              </a:p>
            </p:txBody>
          </p:sp>
          <p:sp>
            <p:nvSpPr>
              <p:cNvPr id="218" name="Freeform: Shape 217">
                <a:extLst>
                  <a:ext uri="{FF2B5EF4-FFF2-40B4-BE49-F238E27FC236}">
                    <a16:creationId xmlns:a16="http://schemas.microsoft.com/office/drawing/2014/main" id="{DA4D3BC5-287E-424A-AB52-592165832CED}"/>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975"/>
              </a:p>
            </p:txBody>
          </p:sp>
          <p:sp>
            <p:nvSpPr>
              <p:cNvPr id="219" name="Freeform: Shape 218">
                <a:extLst>
                  <a:ext uri="{FF2B5EF4-FFF2-40B4-BE49-F238E27FC236}">
                    <a16:creationId xmlns:a16="http://schemas.microsoft.com/office/drawing/2014/main" id="{40CAC6FA-E1D4-48A1-B94F-25C438E7C3C2}"/>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975"/>
              </a:p>
            </p:txBody>
          </p:sp>
        </p:grpSp>
        <p:grpSp>
          <p:nvGrpSpPr>
            <p:cNvPr id="23" name="Graphic 166">
              <a:extLst>
                <a:ext uri="{FF2B5EF4-FFF2-40B4-BE49-F238E27FC236}">
                  <a16:creationId xmlns:a16="http://schemas.microsoft.com/office/drawing/2014/main" id="{1F97592B-764C-4FC5-8D87-A80B0FD2CCCA}"/>
                </a:ext>
              </a:extLst>
            </p:cNvPr>
            <p:cNvGrpSpPr/>
            <p:nvPr/>
          </p:nvGrpSpPr>
          <p:grpSpPr>
            <a:xfrm>
              <a:off x="8871972" y="2865999"/>
              <a:ext cx="1869352" cy="392763"/>
              <a:chOff x="4305300" y="3052762"/>
              <a:chExt cx="3581400" cy="752475"/>
            </a:xfrm>
            <a:grpFill/>
          </p:grpSpPr>
          <p:sp>
            <p:nvSpPr>
              <p:cNvPr id="180" name="Freeform: Shape 179">
                <a:extLst>
                  <a:ext uri="{FF2B5EF4-FFF2-40B4-BE49-F238E27FC236}">
                    <a16:creationId xmlns:a16="http://schemas.microsoft.com/office/drawing/2014/main" id="{B02BB68E-9D96-4351-AEE6-EFEC1CFEC112}"/>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975"/>
              </a:p>
            </p:txBody>
          </p:sp>
          <p:sp>
            <p:nvSpPr>
              <p:cNvPr id="181" name="Freeform: Shape 180">
                <a:extLst>
                  <a:ext uri="{FF2B5EF4-FFF2-40B4-BE49-F238E27FC236}">
                    <a16:creationId xmlns:a16="http://schemas.microsoft.com/office/drawing/2014/main" id="{EF14E10A-958D-4567-BE08-882F152F89A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975"/>
              </a:p>
            </p:txBody>
          </p:sp>
          <p:sp>
            <p:nvSpPr>
              <p:cNvPr id="182" name="Freeform: Shape 181">
                <a:extLst>
                  <a:ext uri="{FF2B5EF4-FFF2-40B4-BE49-F238E27FC236}">
                    <a16:creationId xmlns:a16="http://schemas.microsoft.com/office/drawing/2014/main" id="{18ED92AE-7D98-402C-9C26-CE9A624EF85B}"/>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183" name="Freeform: Shape 182">
                <a:extLst>
                  <a:ext uri="{FF2B5EF4-FFF2-40B4-BE49-F238E27FC236}">
                    <a16:creationId xmlns:a16="http://schemas.microsoft.com/office/drawing/2014/main" id="{89D4264F-C4AC-4789-9624-C7392A21732F}"/>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975"/>
              </a:p>
            </p:txBody>
          </p:sp>
          <p:sp>
            <p:nvSpPr>
              <p:cNvPr id="184" name="Freeform: Shape 183">
                <a:extLst>
                  <a:ext uri="{FF2B5EF4-FFF2-40B4-BE49-F238E27FC236}">
                    <a16:creationId xmlns:a16="http://schemas.microsoft.com/office/drawing/2014/main" id="{A8521B1A-273F-4713-ABDE-0193CEA4A128}"/>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975"/>
              </a:p>
            </p:txBody>
          </p:sp>
          <p:sp>
            <p:nvSpPr>
              <p:cNvPr id="185" name="Freeform: Shape 184">
                <a:extLst>
                  <a:ext uri="{FF2B5EF4-FFF2-40B4-BE49-F238E27FC236}">
                    <a16:creationId xmlns:a16="http://schemas.microsoft.com/office/drawing/2014/main" id="{F98E9BC2-26F7-474A-8BA0-430303116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186" name="Freeform: Shape 185">
                <a:extLst>
                  <a:ext uri="{FF2B5EF4-FFF2-40B4-BE49-F238E27FC236}">
                    <a16:creationId xmlns:a16="http://schemas.microsoft.com/office/drawing/2014/main" id="{EC22FE15-85E2-425B-8037-F9F362547ED0}"/>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975"/>
              </a:p>
            </p:txBody>
          </p:sp>
          <p:sp>
            <p:nvSpPr>
              <p:cNvPr id="187" name="Freeform: Shape 186">
                <a:extLst>
                  <a:ext uri="{FF2B5EF4-FFF2-40B4-BE49-F238E27FC236}">
                    <a16:creationId xmlns:a16="http://schemas.microsoft.com/office/drawing/2014/main" id="{13B2EF03-A727-41C8-92DA-DAB79819E64F}"/>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975"/>
              </a:p>
            </p:txBody>
          </p:sp>
          <p:sp>
            <p:nvSpPr>
              <p:cNvPr id="188" name="Freeform: Shape 187">
                <a:extLst>
                  <a:ext uri="{FF2B5EF4-FFF2-40B4-BE49-F238E27FC236}">
                    <a16:creationId xmlns:a16="http://schemas.microsoft.com/office/drawing/2014/main" id="{58BE3B77-F576-464D-873C-AFBA08EB2ECD}"/>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975"/>
              </a:p>
            </p:txBody>
          </p:sp>
          <p:sp>
            <p:nvSpPr>
              <p:cNvPr id="189" name="Freeform: Shape 188">
                <a:extLst>
                  <a:ext uri="{FF2B5EF4-FFF2-40B4-BE49-F238E27FC236}">
                    <a16:creationId xmlns:a16="http://schemas.microsoft.com/office/drawing/2014/main" id="{65873532-0083-414E-A3C2-30A6FD1E22A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975"/>
              </a:p>
            </p:txBody>
          </p:sp>
          <p:sp>
            <p:nvSpPr>
              <p:cNvPr id="190" name="Freeform: Shape 189">
                <a:extLst>
                  <a:ext uri="{FF2B5EF4-FFF2-40B4-BE49-F238E27FC236}">
                    <a16:creationId xmlns:a16="http://schemas.microsoft.com/office/drawing/2014/main" id="{EB80ADCF-BED3-414F-910F-80B142104AA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975"/>
              </a:p>
            </p:txBody>
          </p:sp>
          <p:sp>
            <p:nvSpPr>
              <p:cNvPr id="191" name="Freeform: Shape 190">
                <a:extLst>
                  <a:ext uri="{FF2B5EF4-FFF2-40B4-BE49-F238E27FC236}">
                    <a16:creationId xmlns:a16="http://schemas.microsoft.com/office/drawing/2014/main" id="{94051E07-1EBF-4BFF-A0DC-D0A53834B89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192" name="Freeform: Shape 191">
                <a:extLst>
                  <a:ext uri="{FF2B5EF4-FFF2-40B4-BE49-F238E27FC236}">
                    <a16:creationId xmlns:a16="http://schemas.microsoft.com/office/drawing/2014/main" id="{1E42FB04-CD16-4168-9A88-C57092FEB54B}"/>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975"/>
              </a:p>
            </p:txBody>
          </p:sp>
          <p:sp>
            <p:nvSpPr>
              <p:cNvPr id="193" name="Freeform: Shape 192">
                <a:extLst>
                  <a:ext uri="{FF2B5EF4-FFF2-40B4-BE49-F238E27FC236}">
                    <a16:creationId xmlns:a16="http://schemas.microsoft.com/office/drawing/2014/main" id="{788980D9-B50E-47CC-868F-1D654D8DCBE0}"/>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975"/>
              </a:p>
            </p:txBody>
          </p:sp>
          <p:sp>
            <p:nvSpPr>
              <p:cNvPr id="194" name="Freeform: Shape 193">
                <a:extLst>
                  <a:ext uri="{FF2B5EF4-FFF2-40B4-BE49-F238E27FC236}">
                    <a16:creationId xmlns:a16="http://schemas.microsoft.com/office/drawing/2014/main" id="{F0343009-18D7-4870-AC0B-608B9663CDB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975"/>
              </a:p>
            </p:txBody>
          </p:sp>
          <p:sp>
            <p:nvSpPr>
              <p:cNvPr id="195" name="Freeform: Shape 194">
                <a:extLst>
                  <a:ext uri="{FF2B5EF4-FFF2-40B4-BE49-F238E27FC236}">
                    <a16:creationId xmlns:a16="http://schemas.microsoft.com/office/drawing/2014/main" id="{84B1FE9E-ABCB-4A82-9577-E7035ADF434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196" name="Freeform: Shape 195">
                <a:extLst>
                  <a:ext uri="{FF2B5EF4-FFF2-40B4-BE49-F238E27FC236}">
                    <a16:creationId xmlns:a16="http://schemas.microsoft.com/office/drawing/2014/main" id="{19BBC54C-4660-41E4-98C1-448B3EFA9DA4}"/>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975"/>
              </a:p>
            </p:txBody>
          </p:sp>
          <p:sp>
            <p:nvSpPr>
              <p:cNvPr id="197" name="Freeform: Shape 196">
                <a:extLst>
                  <a:ext uri="{FF2B5EF4-FFF2-40B4-BE49-F238E27FC236}">
                    <a16:creationId xmlns:a16="http://schemas.microsoft.com/office/drawing/2014/main" id="{6C0025A8-9D69-40C6-8553-87AC7B9B4E3B}"/>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975"/>
              </a:p>
            </p:txBody>
          </p:sp>
          <p:sp>
            <p:nvSpPr>
              <p:cNvPr id="198" name="Freeform: Shape 197">
                <a:extLst>
                  <a:ext uri="{FF2B5EF4-FFF2-40B4-BE49-F238E27FC236}">
                    <a16:creationId xmlns:a16="http://schemas.microsoft.com/office/drawing/2014/main" id="{CB15DD46-F02D-4B2A-AA14-ECC1BA13CA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975"/>
              </a:p>
            </p:txBody>
          </p:sp>
          <p:sp>
            <p:nvSpPr>
              <p:cNvPr id="199" name="Freeform: Shape 198">
                <a:extLst>
                  <a:ext uri="{FF2B5EF4-FFF2-40B4-BE49-F238E27FC236}">
                    <a16:creationId xmlns:a16="http://schemas.microsoft.com/office/drawing/2014/main" id="{04C82BAD-0CDE-4D54-B49C-D94F1137F5A2}"/>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975"/>
              </a:p>
            </p:txBody>
          </p:sp>
        </p:grpSp>
        <p:grpSp>
          <p:nvGrpSpPr>
            <p:cNvPr id="24" name="Graphic 234">
              <a:extLst>
                <a:ext uri="{FF2B5EF4-FFF2-40B4-BE49-F238E27FC236}">
                  <a16:creationId xmlns:a16="http://schemas.microsoft.com/office/drawing/2014/main" id="{BF02446E-A47F-485B-9A80-930CC0EE32EE}"/>
                </a:ext>
              </a:extLst>
            </p:cNvPr>
            <p:cNvGrpSpPr/>
            <p:nvPr/>
          </p:nvGrpSpPr>
          <p:grpSpPr>
            <a:xfrm>
              <a:off x="8486787" y="2970717"/>
              <a:ext cx="2449469" cy="832929"/>
              <a:chOff x="7540326" y="1358451"/>
              <a:chExt cx="4257675" cy="1447800"/>
            </a:xfrm>
            <a:grpFill/>
          </p:grpSpPr>
          <p:sp>
            <p:nvSpPr>
              <p:cNvPr id="174" name="Freeform: Shape 173">
                <a:extLst>
                  <a:ext uri="{FF2B5EF4-FFF2-40B4-BE49-F238E27FC236}">
                    <a16:creationId xmlns:a16="http://schemas.microsoft.com/office/drawing/2014/main" id="{E2638557-10E8-4C2C-93B3-BE2D3C0BA6DF}"/>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sz="975"/>
              </a:p>
            </p:txBody>
          </p:sp>
          <p:sp>
            <p:nvSpPr>
              <p:cNvPr id="175" name="Freeform: Shape 174">
                <a:extLst>
                  <a:ext uri="{FF2B5EF4-FFF2-40B4-BE49-F238E27FC236}">
                    <a16:creationId xmlns:a16="http://schemas.microsoft.com/office/drawing/2014/main" id="{D9238FEB-18A5-4DC4-BEC0-636BACC4DAF1}"/>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sz="975"/>
              </a:p>
            </p:txBody>
          </p:sp>
          <p:sp>
            <p:nvSpPr>
              <p:cNvPr id="176" name="Freeform: Shape 175">
                <a:extLst>
                  <a:ext uri="{FF2B5EF4-FFF2-40B4-BE49-F238E27FC236}">
                    <a16:creationId xmlns:a16="http://schemas.microsoft.com/office/drawing/2014/main" id="{71AA1C64-1DF8-4C18-A685-C1F81E407920}"/>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sz="975"/>
              </a:p>
            </p:txBody>
          </p:sp>
          <p:sp>
            <p:nvSpPr>
              <p:cNvPr id="177" name="Freeform: Shape 176">
                <a:extLst>
                  <a:ext uri="{FF2B5EF4-FFF2-40B4-BE49-F238E27FC236}">
                    <a16:creationId xmlns:a16="http://schemas.microsoft.com/office/drawing/2014/main" id="{5FA1F165-5211-44B4-B570-9421FD61525E}"/>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sz="975"/>
              </a:p>
            </p:txBody>
          </p:sp>
          <p:sp>
            <p:nvSpPr>
              <p:cNvPr id="178" name="Freeform: Shape 177">
                <a:extLst>
                  <a:ext uri="{FF2B5EF4-FFF2-40B4-BE49-F238E27FC236}">
                    <a16:creationId xmlns:a16="http://schemas.microsoft.com/office/drawing/2014/main" id="{40C8AFC1-6A07-4072-A58A-371738832855}"/>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sz="975"/>
              </a:p>
            </p:txBody>
          </p:sp>
          <p:sp>
            <p:nvSpPr>
              <p:cNvPr id="179" name="Freeform: Shape 178">
                <a:extLst>
                  <a:ext uri="{FF2B5EF4-FFF2-40B4-BE49-F238E27FC236}">
                    <a16:creationId xmlns:a16="http://schemas.microsoft.com/office/drawing/2014/main" id="{4A54E2E6-C469-4640-88A3-97391753230B}"/>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sz="975"/>
              </a:p>
            </p:txBody>
          </p:sp>
        </p:grpSp>
        <p:grpSp>
          <p:nvGrpSpPr>
            <p:cNvPr id="25" name="Graphic 166">
              <a:extLst>
                <a:ext uri="{FF2B5EF4-FFF2-40B4-BE49-F238E27FC236}">
                  <a16:creationId xmlns:a16="http://schemas.microsoft.com/office/drawing/2014/main" id="{E257A000-2432-4CD3-B58B-1884FB883940}"/>
                </a:ext>
              </a:extLst>
            </p:cNvPr>
            <p:cNvGrpSpPr/>
            <p:nvPr/>
          </p:nvGrpSpPr>
          <p:grpSpPr>
            <a:xfrm>
              <a:off x="9033492" y="4844268"/>
              <a:ext cx="1869352" cy="392763"/>
              <a:chOff x="4305300" y="3052762"/>
              <a:chExt cx="3581400" cy="752475"/>
            </a:xfrm>
            <a:grpFill/>
          </p:grpSpPr>
          <p:sp>
            <p:nvSpPr>
              <p:cNvPr id="154" name="Freeform: Shape 153">
                <a:extLst>
                  <a:ext uri="{FF2B5EF4-FFF2-40B4-BE49-F238E27FC236}">
                    <a16:creationId xmlns:a16="http://schemas.microsoft.com/office/drawing/2014/main" id="{42301FB0-99FB-4D6C-B820-27C7873DE0D2}"/>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975"/>
              </a:p>
            </p:txBody>
          </p:sp>
          <p:sp>
            <p:nvSpPr>
              <p:cNvPr id="155" name="Freeform: Shape 154">
                <a:extLst>
                  <a:ext uri="{FF2B5EF4-FFF2-40B4-BE49-F238E27FC236}">
                    <a16:creationId xmlns:a16="http://schemas.microsoft.com/office/drawing/2014/main" id="{AD18F638-8844-4E00-A4F0-99C550B78CEB}"/>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975"/>
              </a:p>
            </p:txBody>
          </p:sp>
          <p:sp>
            <p:nvSpPr>
              <p:cNvPr id="156" name="Freeform: Shape 155">
                <a:extLst>
                  <a:ext uri="{FF2B5EF4-FFF2-40B4-BE49-F238E27FC236}">
                    <a16:creationId xmlns:a16="http://schemas.microsoft.com/office/drawing/2014/main" id="{295DD9A1-3A72-4D66-A23D-F42538B10B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157" name="Freeform: Shape 156">
                <a:extLst>
                  <a:ext uri="{FF2B5EF4-FFF2-40B4-BE49-F238E27FC236}">
                    <a16:creationId xmlns:a16="http://schemas.microsoft.com/office/drawing/2014/main" id="{C96A7EEE-F1F3-4F3C-8DC5-468E5C530D5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975"/>
              </a:p>
            </p:txBody>
          </p:sp>
          <p:sp>
            <p:nvSpPr>
              <p:cNvPr id="158" name="Freeform: Shape 157">
                <a:extLst>
                  <a:ext uri="{FF2B5EF4-FFF2-40B4-BE49-F238E27FC236}">
                    <a16:creationId xmlns:a16="http://schemas.microsoft.com/office/drawing/2014/main" id="{DC71113C-A9DA-4A8A-ACAD-3B5923CEA7A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975"/>
              </a:p>
            </p:txBody>
          </p:sp>
          <p:sp>
            <p:nvSpPr>
              <p:cNvPr id="159" name="Freeform: Shape 158">
                <a:extLst>
                  <a:ext uri="{FF2B5EF4-FFF2-40B4-BE49-F238E27FC236}">
                    <a16:creationId xmlns:a16="http://schemas.microsoft.com/office/drawing/2014/main" id="{80C014D4-8931-4F17-BBCF-7276C594F68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160" name="Freeform: Shape 159">
                <a:extLst>
                  <a:ext uri="{FF2B5EF4-FFF2-40B4-BE49-F238E27FC236}">
                    <a16:creationId xmlns:a16="http://schemas.microsoft.com/office/drawing/2014/main" id="{4F588706-0480-432E-972E-0E09483182B3}"/>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975"/>
              </a:p>
            </p:txBody>
          </p:sp>
          <p:sp>
            <p:nvSpPr>
              <p:cNvPr id="161" name="Freeform: Shape 160">
                <a:extLst>
                  <a:ext uri="{FF2B5EF4-FFF2-40B4-BE49-F238E27FC236}">
                    <a16:creationId xmlns:a16="http://schemas.microsoft.com/office/drawing/2014/main" id="{86C88CDB-2AD2-457A-B889-4A75AC286B4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975"/>
              </a:p>
            </p:txBody>
          </p:sp>
          <p:sp>
            <p:nvSpPr>
              <p:cNvPr id="162" name="Freeform: Shape 161">
                <a:extLst>
                  <a:ext uri="{FF2B5EF4-FFF2-40B4-BE49-F238E27FC236}">
                    <a16:creationId xmlns:a16="http://schemas.microsoft.com/office/drawing/2014/main" id="{9E41B569-98C0-488F-A880-E2E168458C9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975"/>
              </a:p>
            </p:txBody>
          </p:sp>
          <p:sp>
            <p:nvSpPr>
              <p:cNvPr id="163" name="Freeform: Shape 162">
                <a:extLst>
                  <a:ext uri="{FF2B5EF4-FFF2-40B4-BE49-F238E27FC236}">
                    <a16:creationId xmlns:a16="http://schemas.microsoft.com/office/drawing/2014/main" id="{A08B7C41-6845-48A2-93E0-2BFC444AF10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975"/>
              </a:p>
            </p:txBody>
          </p:sp>
          <p:sp>
            <p:nvSpPr>
              <p:cNvPr id="164" name="Freeform: Shape 163">
                <a:extLst>
                  <a:ext uri="{FF2B5EF4-FFF2-40B4-BE49-F238E27FC236}">
                    <a16:creationId xmlns:a16="http://schemas.microsoft.com/office/drawing/2014/main" id="{8B68F3EB-6AF8-4FC0-BC96-9F2920B40FB7}"/>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975"/>
              </a:p>
            </p:txBody>
          </p:sp>
          <p:sp>
            <p:nvSpPr>
              <p:cNvPr id="165" name="Freeform: Shape 164">
                <a:extLst>
                  <a:ext uri="{FF2B5EF4-FFF2-40B4-BE49-F238E27FC236}">
                    <a16:creationId xmlns:a16="http://schemas.microsoft.com/office/drawing/2014/main" id="{75A1CE66-81A7-48E6-A185-C02077DB244E}"/>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166" name="Freeform: Shape 165">
                <a:extLst>
                  <a:ext uri="{FF2B5EF4-FFF2-40B4-BE49-F238E27FC236}">
                    <a16:creationId xmlns:a16="http://schemas.microsoft.com/office/drawing/2014/main" id="{CE0D1E51-8165-43F6-A481-5A0B74191A61}"/>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975"/>
              </a:p>
            </p:txBody>
          </p:sp>
          <p:sp>
            <p:nvSpPr>
              <p:cNvPr id="167" name="Freeform: Shape 166">
                <a:extLst>
                  <a:ext uri="{FF2B5EF4-FFF2-40B4-BE49-F238E27FC236}">
                    <a16:creationId xmlns:a16="http://schemas.microsoft.com/office/drawing/2014/main" id="{A50BE440-D48D-4B6D-A45C-366F5B46E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975"/>
              </a:p>
            </p:txBody>
          </p:sp>
          <p:sp>
            <p:nvSpPr>
              <p:cNvPr id="168" name="Freeform: Shape 167">
                <a:extLst>
                  <a:ext uri="{FF2B5EF4-FFF2-40B4-BE49-F238E27FC236}">
                    <a16:creationId xmlns:a16="http://schemas.microsoft.com/office/drawing/2014/main" id="{56D76050-F478-471A-890E-7DA21C7AF6A7}"/>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975"/>
              </a:p>
            </p:txBody>
          </p:sp>
          <p:sp>
            <p:nvSpPr>
              <p:cNvPr id="169" name="Freeform: Shape 168">
                <a:extLst>
                  <a:ext uri="{FF2B5EF4-FFF2-40B4-BE49-F238E27FC236}">
                    <a16:creationId xmlns:a16="http://schemas.microsoft.com/office/drawing/2014/main" id="{98F32570-D819-4B57-A780-2BC94B977B51}"/>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170" name="Freeform: Shape 169">
                <a:extLst>
                  <a:ext uri="{FF2B5EF4-FFF2-40B4-BE49-F238E27FC236}">
                    <a16:creationId xmlns:a16="http://schemas.microsoft.com/office/drawing/2014/main" id="{4AD31E64-9EE5-4341-9196-2AE0EB10935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975"/>
              </a:p>
            </p:txBody>
          </p:sp>
          <p:sp>
            <p:nvSpPr>
              <p:cNvPr id="171" name="Freeform: Shape 170">
                <a:extLst>
                  <a:ext uri="{FF2B5EF4-FFF2-40B4-BE49-F238E27FC236}">
                    <a16:creationId xmlns:a16="http://schemas.microsoft.com/office/drawing/2014/main" id="{2C171FCE-D2F2-46FC-930A-4ACC37B5C2A7}"/>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975"/>
              </a:p>
            </p:txBody>
          </p:sp>
          <p:sp>
            <p:nvSpPr>
              <p:cNvPr id="172" name="Freeform: Shape 171">
                <a:extLst>
                  <a:ext uri="{FF2B5EF4-FFF2-40B4-BE49-F238E27FC236}">
                    <a16:creationId xmlns:a16="http://schemas.microsoft.com/office/drawing/2014/main" id="{507B983D-33AB-491C-BB55-9621F0B6BEAF}"/>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975"/>
              </a:p>
            </p:txBody>
          </p:sp>
          <p:sp>
            <p:nvSpPr>
              <p:cNvPr id="173" name="Freeform: Shape 172">
                <a:extLst>
                  <a:ext uri="{FF2B5EF4-FFF2-40B4-BE49-F238E27FC236}">
                    <a16:creationId xmlns:a16="http://schemas.microsoft.com/office/drawing/2014/main" id="{6AFD6DBF-EACF-4BEB-AEAC-F8F0FC0A2416}"/>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975"/>
              </a:p>
            </p:txBody>
          </p:sp>
        </p:grpSp>
      </p:grpSp>
      <p:sp>
        <p:nvSpPr>
          <p:cNvPr id="103" name="Oval 102">
            <a:extLst>
              <a:ext uri="{FF2B5EF4-FFF2-40B4-BE49-F238E27FC236}">
                <a16:creationId xmlns:a16="http://schemas.microsoft.com/office/drawing/2014/main" id="{AAFAE776-FE0B-45F7-9E54-5429E77B7F85}"/>
              </a:ext>
            </a:extLst>
          </p:cNvPr>
          <p:cNvSpPr/>
          <p:nvPr/>
        </p:nvSpPr>
        <p:spPr>
          <a:xfrm>
            <a:off x="1291184" y="6316980"/>
            <a:ext cx="260272" cy="260272"/>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solidFill>
                <a:latin typeface="Arial" panose="020B0604020202020204" pitchFamily="34" charset="0"/>
                <a:cs typeface="Arial" panose="020B0604020202020204" pitchFamily="34" charset="0"/>
              </a:rPr>
              <a:t>07</a:t>
            </a:r>
          </a:p>
        </p:txBody>
      </p:sp>
      <p:sp>
        <p:nvSpPr>
          <p:cNvPr id="104" name="Rectangle 103">
            <a:extLst>
              <a:ext uri="{FF2B5EF4-FFF2-40B4-BE49-F238E27FC236}">
                <a16:creationId xmlns:a16="http://schemas.microsoft.com/office/drawing/2014/main" id="{96DF90CB-73B7-43C0-9F82-AB447A2D79EA}"/>
              </a:ext>
            </a:extLst>
          </p:cNvPr>
          <p:cNvSpPr/>
          <p:nvPr/>
        </p:nvSpPr>
        <p:spPr>
          <a:xfrm>
            <a:off x="1605378" y="6385561"/>
            <a:ext cx="153888" cy="12311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GB" sz="800" dirty="0">
                <a:solidFill>
                  <a:schemeClr val="tx1"/>
                </a:solidFill>
                <a:latin typeface="Arial" panose="020B0604020202020204" pitchFamily="34" charset="0"/>
                <a:cs typeface="Arial" panose="020B0604020202020204" pitchFamily="34" charset="0"/>
              </a:rPr>
              <a:t>xxx</a:t>
            </a:r>
          </a:p>
        </p:txBody>
      </p:sp>
      <p:sp>
        <p:nvSpPr>
          <p:cNvPr id="105" name="TextBox 104">
            <a:extLst>
              <a:ext uri="{FF2B5EF4-FFF2-40B4-BE49-F238E27FC236}">
                <a16:creationId xmlns:a16="http://schemas.microsoft.com/office/drawing/2014/main" id="{A3EE998A-B64B-4EEF-AB52-B62894505EA8}"/>
              </a:ext>
            </a:extLst>
          </p:cNvPr>
          <p:cNvSpPr txBox="1">
            <a:spLocks/>
          </p:cNvSpPr>
          <p:nvPr/>
        </p:nvSpPr>
        <p:spPr>
          <a:xfrm>
            <a:off x="1191057" y="2241331"/>
            <a:ext cx="4396943" cy="3754874"/>
          </a:xfrm>
          <a:prstGeom prst="rect">
            <a:avLst/>
          </a:prstGeom>
          <a:noFill/>
        </p:spPr>
        <p:txBody>
          <a:bodyPr wrap="square" rtlCol="0">
            <a:spAutoFit/>
          </a:bodyPr>
          <a:lstStyle/>
          <a:p>
            <a:r>
              <a:rPr lang="en-US" sz="1400" b="1" dirty="0">
                <a:latin typeface="Google Sans"/>
              </a:rPr>
              <a:t>A </a:t>
            </a:r>
            <a:r>
              <a:rPr lang="en-US" sz="1400" b="1" dirty="0">
                <a:effectLst/>
                <a:latin typeface="Google Sans"/>
              </a:rPr>
              <a:t>user can go from many levels 1- to infinite .</a:t>
            </a:r>
            <a:r>
              <a:rPr lang="en-US" sz="1400" dirty="0">
                <a:effectLst/>
                <a:latin typeface="Google Sans"/>
              </a:rPr>
              <a:t>..</a:t>
            </a:r>
          </a:p>
          <a:p>
            <a:endParaRPr lang="en-US" sz="1400" dirty="0">
              <a:effectLst/>
              <a:latin typeface="Google Sans"/>
            </a:endParaRPr>
          </a:p>
          <a:p>
            <a:r>
              <a:rPr lang="en-US" sz="1400" dirty="0">
                <a:effectLst/>
                <a:latin typeface="Google Sans, arial, sans-serif"/>
              </a:rPr>
              <a:t>6) Education thoughts, different verses in the Bible, Science - Biblical </a:t>
            </a:r>
            <a:endParaRPr lang="en-US" sz="1400" dirty="0">
              <a:effectLst/>
            </a:endParaRPr>
          </a:p>
          <a:p>
            <a:r>
              <a:rPr lang="en-US" sz="1400" dirty="0">
                <a:effectLst/>
                <a:latin typeface="Google Sans, arial, sans-serif"/>
              </a:rPr>
              <a:t>     Science - Biblical Theology ( In the Beginning God created the Heaven and the Earth)…..We see Creation, Gods word, Scientifically occurrence ( void, gas, emptiness, and air, spirit of the Lord, moving), God’s power, Kinetic power. </a:t>
            </a:r>
            <a:endParaRPr lang="en-US" sz="1400" dirty="0">
              <a:effectLst/>
            </a:endParaRPr>
          </a:p>
          <a:p>
            <a:br>
              <a:rPr lang="en-US" sz="1400" dirty="0">
                <a:effectLst/>
                <a:latin typeface="Google Sans, arial, sans-serif"/>
              </a:rPr>
            </a:br>
            <a:endParaRPr lang="en-US" sz="1400" dirty="0">
              <a:effectLst/>
            </a:endParaRPr>
          </a:p>
          <a:p>
            <a:r>
              <a:rPr lang="en-US" sz="1400" dirty="0">
                <a:effectLst/>
                <a:latin typeface="Google Sans, arial, sans-serif"/>
              </a:rPr>
              <a:t>7) Certificate, Rewards, Prizes….</a:t>
            </a:r>
          </a:p>
          <a:p>
            <a:r>
              <a:rPr lang="en-US" sz="1400" dirty="0">
                <a:effectLst/>
                <a:latin typeface="Google Sans, arial, sans-serif"/>
              </a:rPr>
              <a:t>Assessment based on: </a:t>
            </a:r>
            <a:r>
              <a:rPr lang="en-US" sz="1400" dirty="0">
                <a:solidFill>
                  <a:srgbClr val="000000"/>
                </a:solidFill>
                <a:effectLst/>
                <a:latin typeface="Google Sans"/>
              </a:rPr>
              <a:t>hermeneutics (Interpretation) </a:t>
            </a:r>
            <a:endParaRPr lang="en-US" sz="1400" dirty="0">
              <a:effectLst/>
            </a:endParaRPr>
          </a:p>
          <a:p>
            <a:r>
              <a:rPr lang="en-US" sz="1400" dirty="0">
                <a:effectLst/>
                <a:latin typeface="Google Sans, arial, sans-serif"/>
              </a:rPr>
              <a:t>     A) Observance of the Word of God - </a:t>
            </a:r>
            <a:endParaRPr lang="en-US" sz="1400" dirty="0">
              <a:effectLst/>
            </a:endParaRPr>
          </a:p>
          <a:p>
            <a:r>
              <a:rPr lang="en-US" sz="1400" dirty="0">
                <a:effectLst/>
                <a:latin typeface="Google Sans, arial, sans-serif"/>
              </a:rPr>
              <a:t>     B) Knowledge of the Word of God</a:t>
            </a:r>
            <a:endParaRPr lang="en-US" sz="1400" dirty="0">
              <a:effectLst/>
            </a:endParaRPr>
          </a:p>
          <a:p>
            <a:r>
              <a:rPr lang="en-US" sz="1400" dirty="0">
                <a:effectLst/>
                <a:latin typeface="Google Sans, arial, sans-serif"/>
              </a:rPr>
              <a:t>     C) Interpretation, a Revelation by the Spirit of the Word of God. </a:t>
            </a:r>
            <a:endParaRPr lang="en-US" sz="1400" dirty="0">
              <a:effectLst/>
            </a:endParaRPr>
          </a:p>
        </p:txBody>
      </p:sp>
      <p:sp>
        <p:nvSpPr>
          <p:cNvPr id="107" name="TextBox 106">
            <a:extLst>
              <a:ext uri="{FF2B5EF4-FFF2-40B4-BE49-F238E27FC236}">
                <a16:creationId xmlns:a16="http://schemas.microsoft.com/office/drawing/2014/main" id="{ABD86CB1-A599-404F-985A-47FF5B5CD0AE}"/>
              </a:ext>
            </a:extLst>
          </p:cNvPr>
          <p:cNvSpPr txBox="1">
            <a:spLocks/>
          </p:cNvSpPr>
          <p:nvPr/>
        </p:nvSpPr>
        <p:spPr>
          <a:xfrm>
            <a:off x="1191057" y="1045954"/>
            <a:ext cx="4396943" cy="400110"/>
          </a:xfrm>
          <a:prstGeom prst="rect">
            <a:avLst/>
          </a:prstGeom>
          <a:noFill/>
        </p:spPr>
        <p:txBody>
          <a:bodyPr wrap="square" lIns="87750" tIns="0" rIns="0" bIns="0" rtlCol="0">
            <a:noAutofit/>
          </a:bodyPr>
          <a:lstStyle/>
          <a:p>
            <a:r>
              <a:rPr lang="en-US" altLang="ko-KR" sz="2600" b="1" dirty="0">
                <a:solidFill>
                  <a:schemeClr val="accent3"/>
                </a:solidFill>
                <a:latin typeface="Arial" panose="020B0604020202020204" pitchFamily="34" charset="0"/>
                <a:cs typeface="Arial" panose="020B0604020202020204" pitchFamily="34" charset="0"/>
              </a:rPr>
              <a:t>More Features &amp; Requirements </a:t>
            </a:r>
            <a:endParaRPr lang="ko-KR" altLang="en-US" sz="2600" b="1" dirty="0">
              <a:solidFill>
                <a:schemeClr val="accent3"/>
              </a:solidFill>
              <a:latin typeface="Arial" panose="020B0604020202020204" pitchFamily="34" charset="0"/>
              <a:cs typeface="Arial" panose="020B0604020202020204" pitchFamily="34" charset="0"/>
            </a:endParaRPr>
          </a:p>
        </p:txBody>
      </p:sp>
      <p:grpSp>
        <p:nvGrpSpPr>
          <p:cNvPr id="108" name="Group 107">
            <a:extLst>
              <a:ext uri="{FF2B5EF4-FFF2-40B4-BE49-F238E27FC236}">
                <a16:creationId xmlns:a16="http://schemas.microsoft.com/office/drawing/2014/main" id="{4395ECE5-AB3F-4468-B8DC-2F844CD6276C}"/>
              </a:ext>
            </a:extLst>
          </p:cNvPr>
          <p:cNvGrpSpPr/>
          <p:nvPr/>
        </p:nvGrpSpPr>
        <p:grpSpPr>
          <a:xfrm rot="5400000">
            <a:off x="863518" y="1118947"/>
            <a:ext cx="271154" cy="254124"/>
            <a:chOff x="531339" y="1241569"/>
            <a:chExt cx="508791" cy="476836"/>
          </a:xfrm>
        </p:grpSpPr>
        <p:sp>
          <p:nvSpPr>
            <p:cNvPr id="109" name="Isosceles Triangle 108">
              <a:extLst>
                <a:ext uri="{FF2B5EF4-FFF2-40B4-BE49-F238E27FC236}">
                  <a16:creationId xmlns:a16="http://schemas.microsoft.com/office/drawing/2014/main" id="{F3B076AF-FEC2-48E9-B00C-330630373790}"/>
                </a:ext>
              </a:extLst>
            </p:cNvPr>
            <p:cNvSpPr/>
            <p:nvPr/>
          </p:nvSpPr>
          <p:spPr>
            <a:xfrm>
              <a:off x="531339" y="1241569"/>
              <a:ext cx="508791" cy="476836"/>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Isosceles Triangle 109">
              <a:extLst>
                <a:ext uri="{FF2B5EF4-FFF2-40B4-BE49-F238E27FC236}">
                  <a16:creationId xmlns:a16="http://schemas.microsoft.com/office/drawing/2014/main" id="{C55D1DEC-41C1-4F23-937B-EBE1DC11C0B0}"/>
                </a:ext>
              </a:extLst>
            </p:cNvPr>
            <p:cNvSpPr/>
            <p:nvPr/>
          </p:nvSpPr>
          <p:spPr>
            <a:xfrm>
              <a:off x="539989" y="1546955"/>
              <a:ext cx="491490" cy="171450"/>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1" name="Straight Connector 110">
              <a:extLst>
                <a:ext uri="{FF2B5EF4-FFF2-40B4-BE49-F238E27FC236}">
                  <a16:creationId xmlns:a16="http://schemas.microsoft.com/office/drawing/2014/main" id="{FFFF5A5A-66A8-404A-B9F6-411EAB06BD16}"/>
                </a:ext>
              </a:extLst>
            </p:cNvPr>
            <p:cNvCxnSpPr>
              <a:stCxn id="109" idx="0"/>
              <a:endCxn id="110" idx="0"/>
            </p:cNvCxnSpPr>
            <p:nvPr/>
          </p:nvCxnSpPr>
          <p:spPr>
            <a:xfrm flipH="1">
              <a:off x="785734" y="1241569"/>
              <a:ext cx="1" cy="305386"/>
            </a:xfrm>
            <a:prstGeom prst="lin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726595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C8AD0A90-F36F-462E-B44F-07139404342C}"/>
              </a:ext>
            </a:extLst>
          </p:cNvPr>
          <p:cNvPicPr preferRelativeResize="0">
            <a:picLocks noGrp="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400" y="-70255"/>
            <a:ext cx="12192400" cy="6847218"/>
          </a:xfrm>
        </p:spPr>
      </p:pic>
      <p:sp>
        <p:nvSpPr>
          <p:cNvPr id="11" name="object 3">
            <a:extLst>
              <a:ext uri="{FF2B5EF4-FFF2-40B4-BE49-F238E27FC236}">
                <a16:creationId xmlns:a16="http://schemas.microsoft.com/office/drawing/2014/main" id="{FE2E6A98-3F07-48CB-A0AB-2D570A12405D}"/>
              </a:ext>
            </a:extLst>
          </p:cNvPr>
          <p:cNvSpPr/>
          <p:nvPr/>
        </p:nvSpPr>
        <p:spPr>
          <a:xfrm>
            <a:off x="0" y="1795848"/>
            <a:ext cx="397649" cy="2619948"/>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grpSp>
        <p:nvGrpSpPr>
          <p:cNvPr id="4" name="Group 3">
            <a:extLst>
              <a:ext uri="{FF2B5EF4-FFF2-40B4-BE49-F238E27FC236}">
                <a16:creationId xmlns:a16="http://schemas.microsoft.com/office/drawing/2014/main" id="{0B220B08-2DFD-4755-94BD-F60B0DB6E0C4}"/>
              </a:ext>
            </a:extLst>
          </p:cNvPr>
          <p:cNvGrpSpPr/>
          <p:nvPr/>
        </p:nvGrpSpPr>
        <p:grpSpPr>
          <a:xfrm rot="16200000">
            <a:off x="-671405" y="1089598"/>
            <a:ext cx="6502186" cy="4678806"/>
            <a:chOff x="7938578" y="2865999"/>
            <a:chExt cx="3295048" cy="2371032"/>
          </a:xfrm>
          <a:solidFill>
            <a:schemeClr val="bg1">
              <a:alpha val="24000"/>
            </a:schemeClr>
          </a:solidFill>
        </p:grpSpPr>
        <p:grpSp>
          <p:nvGrpSpPr>
            <p:cNvPr id="18" name="Graphic 166">
              <a:extLst>
                <a:ext uri="{FF2B5EF4-FFF2-40B4-BE49-F238E27FC236}">
                  <a16:creationId xmlns:a16="http://schemas.microsoft.com/office/drawing/2014/main" id="{50DD7ABE-D472-4A5A-9A01-C20F89A15794}"/>
                </a:ext>
              </a:extLst>
            </p:cNvPr>
            <p:cNvGrpSpPr/>
            <p:nvPr/>
          </p:nvGrpSpPr>
          <p:grpSpPr>
            <a:xfrm rot="10800000">
              <a:off x="8112394" y="3136152"/>
              <a:ext cx="2509546" cy="527272"/>
              <a:chOff x="4305300" y="3052762"/>
              <a:chExt cx="3581400" cy="752475"/>
            </a:xfrm>
            <a:grpFill/>
          </p:grpSpPr>
          <p:sp>
            <p:nvSpPr>
              <p:cNvPr id="220" name="Freeform: Shape 219">
                <a:extLst>
                  <a:ext uri="{FF2B5EF4-FFF2-40B4-BE49-F238E27FC236}">
                    <a16:creationId xmlns:a16="http://schemas.microsoft.com/office/drawing/2014/main" id="{E304D204-6EBC-40A1-BE0E-6F538DA9BA70}"/>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975"/>
              </a:p>
            </p:txBody>
          </p:sp>
          <p:sp>
            <p:nvSpPr>
              <p:cNvPr id="221" name="Freeform: Shape 220">
                <a:extLst>
                  <a:ext uri="{FF2B5EF4-FFF2-40B4-BE49-F238E27FC236}">
                    <a16:creationId xmlns:a16="http://schemas.microsoft.com/office/drawing/2014/main" id="{77B70E4F-61D0-48B3-925D-2696C1D3286F}"/>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975"/>
              </a:p>
            </p:txBody>
          </p:sp>
          <p:sp>
            <p:nvSpPr>
              <p:cNvPr id="222" name="Freeform: Shape 221">
                <a:extLst>
                  <a:ext uri="{FF2B5EF4-FFF2-40B4-BE49-F238E27FC236}">
                    <a16:creationId xmlns:a16="http://schemas.microsoft.com/office/drawing/2014/main" id="{261F560B-1270-4E75-BEB1-5EAFA3CDE43B}"/>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223" name="Freeform: Shape 222">
                <a:extLst>
                  <a:ext uri="{FF2B5EF4-FFF2-40B4-BE49-F238E27FC236}">
                    <a16:creationId xmlns:a16="http://schemas.microsoft.com/office/drawing/2014/main" id="{DE9D47A2-9F53-4E67-9065-E3C5BB66571B}"/>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975"/>
              </a:p>
            </p:txBody>
          </p:sp>
          <p:sp>
            <p:nvSpPr>
              <p:cNvPr id="224" name="Freeform: Shape 223">
                <a:extLst>
                  <a:ext uri="{FF2B5EF4-FFF2-40B4-BE49-F238E27FC236}">
                    <a16:creationId xmlns:a16="http://schemas.microsoft.com/office/drawing/2014/main" id="{2E6A0EE1-D509-463A-819B-8CE89C97A4A3}"/>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975"/>
              </a:p>
            </p:txBody>
          </p:sp>
          <p:sp>
            <p:nvSpPr>
              <p:cNvPr id="225" name="Freeform: Shape 224">
                <a:extLst>
                  <a:ext uri="{FF2B5EF4-FFF2-40B4-BE49-F238E27FC236}">
                    <a16:creationId xmlns:a16="http://schemas.microsoft.com/office/drawing/2014/main" id="{5DA2850C-7E13-4964-9C93-553E528123B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226" name="Freeform: Shape 225">
                <a:extLst>
                  <a:ext uri="{FF2B5EF4-FFF2-40B4-BE49-F238E27FC236}">
                    <a16:creationId xmlns:a16="http://schemas.microsoft.com/office/drawing/2014/main" id="{9C5F188F-7F41-4CBA-AF98-EE47C21EAE82}"/>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975"/>
              </a:p>
            </p:txBody>
          </p:sp>
          <p:sp>
            <p:nvSpPr>
              <p:cNvPr id="227" name="Freeform: Shape 226">
                <a:extLst>
                  <a:ext uri="{FF2B5EF4-FFF2-40B4-BE49-F238E27FC236}">
                    <a16:creationId xmlns:a16="http://schemas.microsoft.com/office/drawing/2014/main" id="{08E32217-2C78-49A0-B906-CA6D5A3644B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975"/>
              </a:p>
            </p:txBody>
          </p:sp>
          <p:sp>
            <p:nvSpPr>
              <p:cNvPr id="228" name="Freeform: Shape 227">
                <a:extLst>
                  <a:ext uri="{FF2B5EF4-FFF2-40B4-BE49-F238E27FC236}">
                    <a16:creationId xmlns:a16="http://schemas.microsoft.com/office/drawing/2014/main" id="{BBCD70A4-B4E7-4CAE-8C4F-F59669384C61}"/>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975"/>
              </a:p>
            </p:txBody>
          </p:sp>
          <p:sp>
            <p:nvSpPr>
              <p:cNvPr id="229" name="Freeform: Shape 228">
                <a:extLst>
                  <a:ext uri="{FF2B5EF4-FFF2-40B4-BE49-F238E27FC236}">
                    <a16:creationId xmlns:a16="http://schemas.microsoft.com/office/drawing/2014/main" id="{B86FFEE7-58BF-4873-9783-8A76A048FF1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975"/>
              </a:p>
            </p:txBody>
          </p:sp>
          <p:sp>
            <p:nvSpPr>
              <p:cNvPr id="230" name="Freeform: Shape 229">
                <a:extLst>
                  <a:ext uri="{FF2B5EF4-FFF2-40B4-BE49-F238E27FC236}">
                    <a16:creationId xmlns:a16="http://schemas.microsoft.com/office/drawing/2014/main" id="{AC594240-8E06-4062-924D-356E330AB1EA}"/>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975"/>
              </a:p>
            </p:txBody>
          </p:sp>
          <p:sp>
            <p:nvSpPr>
              <p:cNvPr id="231" name="Freeform: Shape 230">
                <a:extLst>
                  <a:ext uri="{FF2B5EF4-FFF2-40B4-BE49-F238E27FC236}">
                    <a16:creationId xmlns:a16="http://schemas.microsoft.com/office/drawing/2014/main" id="{5F6CC35B-7D40-448B-AB73-A41ACAFF9AF2}"/>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232" name="Freeform: Shape 231">
                <a:extLst>
                  <a:ext uri="{FF2B5EF4-FFF2-40B4-BE49-F238E27FC236}">
                    <a16:creationId xmlns:a16="http://schemas.microsoft.com/office/drawing/2014/main" id="{EA7A5CF1-ACC4-499F-96E7-CA8D9576A47F}"/>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975"/>
              </a:p>
            </p:txBody>
          </p:sp>
          <p:sp>
            <p:nvSpPr>
              <p:cNvPr id="233" name="Freeform: Shape 232">
                <a:extLst>
                  <a:ext uri="{FF2B5EF4-FFF2-40B4-BE49-F238E27FC236}">
                    <a16:creationId xmlns:a16="http://schemas.microsoft.com/office/drawing/2014/main" id="{1E1D9697-10B0-48F3-8146-7CA804AE3439}"/>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975"/>
              </a:p>
            </p:txBody>
          </p:sp>
          <p:sp>
            <p:nvSpPr>
              <p:cNvPr id="234" name="Freeform: Shape 233">
                <a:extLst>
                  <a:ext uri="{FF2B5EF4-FFF2-40B4-BE49-F238E27FC236}">
                    <a16:creationId xmlns:a16="http://schemas.microsoft.com/office/drawing/2014/main" id="{861143C8-E10B-42A7-8FE4-C7C5A3663EB4}"/>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975"/>
              </a:p>
            </p:txBody>
          </p:sp>
          <p:sp>
            <p:nvSpPr>
              <p:cNvPr id="235" name="Freeform: Shape 234">
                <a:extLst>
                  <a:ext uri="{FF2B5EF4-FFF2-40B4-BE49-F238E27FC236}">
                    <a16:creationId xmlns:a16="http://schemas.microsoft.com/office/drawing/2014/main" id="{1AC19B09-222D-4050-BE57-27D12833DA1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236" name="Freeform: Shape 235">
                <a:extLst>
                  <a:ext uri="{FF2B5EF4-FFF2-40B4-BE49-F238E27FC236}">
                    <a16:creationId xmlns:a16="http://schemas.microsoft.com/office/drawing/2014/main" id="{3AC1231A-2329-4294-B971-2742853C0203}"/>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975"/>
              </a:p>
            </p:txBody>
          </p:sp>
          <p:sp>
            <p:nvSpPr>
              <p:cNvPr id="237" name="Freeform: Shape 236">
                <a:extLst>
                  <a:ext uri="{FF2B5EF4-FFF2-40B4-BE49-F238E27FC236}">
                    <a16:creationId xmlns:a16="http://schemas.microsoft.com/office/drawing/2014/main" id="{4F6755E0-02AB-472D-8648-397C4D252522}"/>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975"/>
              </a:p>
            </p:txBody>
          </p:sp>
          <p:sp>
            <p:nvSpPr>
              <p:cNvPr id="238" name="Freeform: Shape 237">
                <a:extLst>
                  <a:ext uri="{FF2B5EF4-FFF2-40B4-BE49-F238E27FC236}">
                    <a16:creationId xmlns:a16="http://schemas.microsoft.com/office/drawing/2014/main" id="{E3E0AA5B-7516-4EA8-B421-95C291AE4F71}"/>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975"/>
              </a:p>
            </p:txBody>
          </p:sp>
          <p:sp>
            <p:nvSpPr>
              <p:cNvPr id="239" name="Freeform: Shape 238">
                <a:extLst>
                  <a:ext uri="{FF2B5EF4-FFF2-40B4-BE49-F238E27FC236}">
                    <a16:creationId xmlns:a16="http://schemas.microsoft.com/office/drawing/2014/main" id="{77698C4C-F2BA-4278-8FF6-DE3DE691BF9A}"/>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975"/>
              </a:p>
            </p:txBody>
          </p:sp>
        </p:grpSp>
        <p:pic>
          <p:nvPicPr>
            <p:cNvPr id="19" name="Graphic 18">
              <a:extLst>
                <a:ext uri="{FF2B5EF4-FFF2-40B4-BE49-F238E27FC236}">
                  <a16:creationId xmlns:a16="http://schemas.microsoft.com/office/drawing/2014/main" id="{665CE255-03E6-42EC-A7EE-5CC6B216C6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8578" y="3761170"/>
              <a:ext cx="2522894" cy="540620"/>
            </a:xfrm>
            <a:prstGeom prst="rect">
              <a:avLst/>
            </a:prstGeom>
          </p:spPr>
        </p:pic>
        <p:pic>
          <p:nvPicPr>
            <p:cNvPr id="20" name="Graphic 19">
              <a:extLst>
                <a:ext uri="{FF2B5EF4-FFF2-40B4-BE49-F238E27FC236}">
                  <a16:creationId xmlns:a16="http://schemas.microsoft.com/office/drawing/2014/main" id="{FFE7BE41-215D-47EA-8A48-F3656790F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0732" y="4042890"/>
              <a:ext cx="2522894" cy="540620"/>
            </a:xfrm>
            <a:prstGeom prst="rect">
              <a:avLst/>
            </a:prstGeom>
          </p:spPr>
        </p:pic>
        <p:pic>
          <p:nvPicPr>
            <p:cNvPr id="21" name="Graphic 20">
              <a:extLst>
                <a:ext uri="{FF2B5EF4-FFF2-40B4-BE49-F238E27FC236}">
                  <a16:creationId xmlns:a16="http://schemas.microsoft.com/office/drawing/2014/main" id="{941DBD36-7504-4CFD-914D-1EABF3D4B1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8705" y="4491622"/>
              <a:ext cx="2522894" cy="540620"/>
            </a:xfrm>
            <a:prstGeom prst="rect">
              <a:avLst/>
            </a:prstGeom>
          </p:spPr>
        </p:pic>
        <p:grpSp>
          <p:nvGrpSpPr>
            <p:cNvPr id="22" name="Graphic 166">
              <a:extLst>
                <a:ext uri="{FF2B5EF4-FFF2-40B4-BE49-F238E27FC236}">
                  <a16:creationId xmlns:a16="http://schemas.microsoft.com/office/drawing/2014/main" id="{DE947E38-0195-4C30-81CB-7CEF3CF5E16B}"/>
                </a:ext>
              </a:extLst>
            </p:cNvPr>
            <p:cNvGrpSpPr/>
            <p:nvPr/>
          </p:nvGrpSpPr>
          <p:grpSpPr>
            <a:xfrm rot="10800000">
              <a:off x="8192913" y="3996098"/>
              <a:ext cx="2509546" cy="527272"/>
              <a:chOff x="4305300" y="3052762"/>
              <a:chExt cx="3581400" cy="752475"/>
            </a:xfrm>
            <a:grpFill/>
          </p:grpSpPr>
          <p:sp>
            <p:nvSpPr>
              <p:cNvPr id="200" name="Freeform: Shape 199">
                <a:extLst>
                  <a:ext uri="{FF2B5EF4-FFF2-40B4-BE49-F238E27FC236}">
                    <a16:creationId xmlns:a16="http://schemas.microsoft.com/office/drawing/2014/main" id="{EA2C85D3-22D6-4AEE-89F5-72DB79E6AD64}"/>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975"/>
              </a:p>
            </p:txBody>
          </p:sp>
          <p:sp>
            <p:nvSpPr>
              <p:cNvPr id="201" name="Freeform: Shape 200">
                <a:extLst>
                  <a:ext uri="{FF2B5EF4-FFF2-40B4-BE49-F238E27FC236}">
                    <a16:creationId xmlns:a16="http://schemas.microsoft.com/office/drawing/2014/main" id="{354A22F2-FC1E-49CF-9174-EB3EC82B3D0A}"/>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975"/>
              </a:p>
            </p:txBody>
          </p:sp>
          <p:sp>
            <p:nvSpPr>
              <p:cNvPr id="202" name="Freeform: Shape 201">
                <a:extLst>
                  <a:ext uri="{FF2B5EF4-FFF2-40B4-BE49-F238E27FC236}">
                    <a16:creationId xmlns:a16="http://schemas.microsoft.com/office/drawing/2014/main" id="{E1E14165-7406-4A02-BF49-D98736C2D848}"/>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203" name="Freeform: Shape 202">
                <a:extLst>
                  <a:ext uri="{FF2B5EF4-FFF2-40B4-BE49-F238E27FC236}">
                    <a16:creationId xmlns:a16="http://schemas.microsoft.com/office/drawing/2014/main" id="{2430930D-C676-44D7-B510-533C715F75B7}"/>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975"/>
              </a:p>
            </p:txBody>
          </p:sp>
          <p:sp>
            <p:nvSpPr>
              <p:cNvPr id="204" name="Freeform: Shape 203">
                <a:extLst>
                  <a:ext uri="{FF2B5EF4-FFF2-40B4-BE49-F238E27FC236}">
                    <a16:creationId xmlns:a16="http://schemas.microsoft.com/office/drawing/2014/main" id="{B439FF87-E23A-47D2-91E3-AD2B08567DFA}"/>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975"/>
              </a:p>
            </p:txBody>
          </p:sp>
          <p:sp>
            <p:nvSpPr>
              <p:cNvPr id="205" name="Freeform: Shape 204">
                <a:extLst>
                  <a:ext uri="{FF2B5EF4-FFF2-40B4-BE49-F238E27FC236}">
                    <a16:creationId xmlns:a16="http://schemas.microsoft.com/office/drawing/2014/main" id="{70BD985E-9ABB-4818-9C33-6885D73B5D36}"/>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206" name="Freeform: Shape 205">
                <a:extLst>
                  <a:ext uri="{FF2B5EF4-FFF2-40B4-BE49-F238E27FC236}">
                    <a16:creationId xmlns:a16="http://schemas.microsoft.com/office/drawing/2014/main" id="{CBA97583-D758-4767-87DA-8CBDC3B5152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975"/>
              </a:p>
            </p:txBody>
          </p:sp>
          <p:sp>
            <p:nvSpPr>
              <p:cNvPr id="207" name="Freeform: Shape 206">
                <a:extLst>
                  <a:ext uri="{FF2B5EF4-FFF2-40B4-BE49-F238E27FC236}">
                    <a16:creationId xmlns:a16="http://schemas.microsoft.com/office/drawing/2014/main" id="{1515463C-9431-4E1A-8231-C7191264511E}"/>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975"/>
              </a:p>
            </p:txBody>
          </p:sp>
          <p:sp>
            <p:nvSpPr>
              <p:cNvPr id="208" name="Freeform: Shape 207">
                <a:extLst>
                  <a:ext uri="{FF2B5EF4-FFF2-40B4-BE49-F238E27FC236}">
                    <a16:creationId xmlns:a16="http://schemas.microsoft.com/office/drawing/2014/main" id="{23CE161D-331B-47D0-AC1B-8C1DF8907418}"/>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975"/>
              </a:p>
            </p:txBody>
          </p:sp>
          <p:sp>
            <p:nvSpPr>
              <p:cNvPr id="209" name="Freeform: Shape 208">
                <a:extLst>
                  <a:ext uri="{FF2B5EF4-FFF2-40B4-BE49-F238E27FC236}">
                    <a16:creationId xmlns:a16="http://schemas.microsoft.com/office/drawing/2014/main" id="{B23821C1-FD9C-48A6-B1D4-614BF2E3BD00}"/>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975"/>
              </a:p>
            </p:txBody>
          </p:sp>
          <p:sp>
            <p:nvSpPr>
              <p:cNvPr id="210" name="Freeform: Shape 209">
                <a:extLst>
                  <a:ext uri="{FF2B5EF4-FFF2-40B4-BE49-F238E27FC236}">
                    <a16:creationId xmlns:a16="http://schemas.microsoft.com/office/drawing/2014/main" id="{663E8DFA-8492-4A0C-B88C-26E4BBE42A86}"/>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975"/>
              </a:p>
            </p:txBody>
          </p:sp>
          <p:sp>
            <p:nvSpPr>
              <p:cNvPr id="211" name="Freeform: Shape 210">
                <a:extLst>
                  <a:ext uri="{FF2B5EF4-FFF2-40B4-BE49-F238E27FC236}">
                    <a16:creationId xmlns:a16="http://schemas.microsoft.com/office/drawing/2014/main" id="{13BB55CE-2F8F-4903-8588-C0917989510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212" name="Freeform: Shape 211">
                <a:extLst>
                  <a:ext uri="{FF2B5EF4-FFF2-40B4-BE49-F238E27FC236}">
                    <a16:creationId xmlns:a16="http://schemas.microsoft.com/office/drawing/2014/main" id="{F8DC0E2B-EBC1-49BE-A1B4-021397A064D7}"/>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975"/>
              </a:p>
            </p:txBody>
          </p:sp>
          <p:sp>
            <p:nvSpPr>
              <p:cNvPr id="213" name="Freeform: Shape 212">
                <a:extLst>
                  <a:ext uri="{FF2B5EF4-FFF2-40B4-BE49-F238E27FC236}">
                    <a16:creationId xmlns:a16="http://schemas.microsoft.com/office/drawing/2014/main" id="{C52BEB6D-3995-498B-B94A-8241A9191A16}"/>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975"/>
              </a:p>
            </p:txBody>
          </p:sp>
          <p:sp>
            <p:nvSpPr>
              <p:cNvPr id="214" name="Freeform: Shape 213">
                <a:extLst>
                  <a:ext uri="{FF2B5EF4-FFF2-40B4-BE49-F238E27FC236}">
                    <a16:creationId xmlns:a16="http://schemas.microsoft.com/office/drawing/2014/main" id="{8BE31736-5476-4463-A131-5E7149B1C892}"/>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975"/>
              </a:p>
            </p:txBody>
          </p:sp>
          <p:sp>
            <p:nvSpPr>
              <p:cNvPr id="215" name="Freeform: Shape 214">
                <a:extLst>
                  <a:ext uri="{FF2B5EF4-FFF2-40B4-BE49-F238E27FC236}">
                    <a16:creationId xmlns:a16="http://schemas.microsoft.com/office/drawing/2014/main" id="{40EC8F10-7518-406E-99AE-D9929FCA676B}"/>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216" name="Freeform: Shape 215">
                <a:extLst>
                  <a:ext uri="{FF2B5EF4-FFF2-40B4-BE49-F238E27FC236}">
                    <a16:creationId xmlns:a16="http://schemas.microsoft.com/office/drawing/2014/main" id="{974D8AD3-BC0F-45BF-B7A6-3EF95E6FD8A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975"/>
              </a:p>
            </p:txBody>
          </p:sp>
          <p:sp>
            <p:nvSpPr>
              <p:cNvPr id="217" name="Freeform: Shape 216">
                <a:extLst>
                  <a:ext uri="{FF2B5EF4-FFF2-40B4-BE49-F238E27FC236}">
                    <a16:creationId xmlns:a16="http://schemas.microsoft.com/office/drawing/2014/main" id="{BBAD243A-6D7F-420C-962F-14D584B51AD5}"/>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975"/>
              </a:p>
            </p:txBody>
          </p:sp>
          <p:sp>
            <p:nvSpPr>
              <p:cNvPr id="218" name="Freeform: Shape 217">
                <a:extLst>
                  <a:ext uri="{FF2B5EF4-FFF2-40B4-BE49-F238E27FC236}">
                    <a16:creationId xmlns:a16="http://schemas.microsoft.com/office/drawing/2014/main" id="{DA4D3BC5-287E-424A-AB52-592165832CED}"/>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975"/>
              </a:p>
            </p:txBody>
          </p:sp>
          <p:sp>
            <p:nvSpPr>
              <p:cNvPr id="219" name="Freeform: Shape 218">
                <a:extLst>
                  <a:ext uri="{FF2B5EF4-FFF2-40B4-BE49-F238E27FC236}">
                    <a16:creationId xmlns:a16="http://schemas.microsoft.com/office/drawing/2014/main" id="{40CAC6FA-E1D4-48A1-B94F-25C438E7C3C2}"/>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975"/>
              </a:p>
            </p:txBody>
          </p:sp>
        </p:grpSp>
        <p:grpSp>
          <p:nvGrpSpPr>
            <p:cNvPr id="23" name="Graphic 166">
              <a:extLst>
                <a:ext uri="{FF2B5EF4-FFF2-40B4-BE49-F238E27FC236}">
                  <a16:creationId xmlns:a16="http://schemas.microsoft.com/office/drawing/2014/main" id="{1F97592B-764C-4FC5-8D87-A80B0FD2CCCA}"/>
                </a:ext>
              </a:extLst>
            </p:cNvPr>
            <p:cNvGrpSpPr/>
            <p:nvPr/>
          </p:nvGrpSpPr>
          <p:grpSpPr>
            <a:xfrm>
              <a:off x="8871972" y="2865999"/>
              <a:ext cx="1869352" cy="392763"/>
              <a:chOff x="4305300" y="3052762"/>
              <a:chExt cx="3581400" cy="752475"/>
            </a:xfrm>
            <a:grpFill/>
          </p:grpSpPr>
          <p:sp>
            <p:nvSpPr>
              <p:cNvPr id="180" name="Freeform: Shape 179">
                <a:extLst>
                  <a:ext uri="{FF2B5EF4-FFF2-40B4-BE49-F238E27FC236}">
                    <a16:creationId xmlns:a16="http://schemas.microsoft.com/office/drawing/2014/main" id="{B02BB68E-9D96-4351-AEE6-EFEC1CFEC112}"/>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975"/>
              </a:p>
            </p:txBody>
          </p:sp>
          <p:sp>
            <p:nvSpPr>
              <p:cNvPr id="181" name="Freeform: Shape 180">
                <a:extLst>
                  <a:ext uri="{FF2B5EF4-FFF2-40B4-BE49-F238E27FC236}">
                    <a16:creationId xmlns:a16="http://schemas.microsoft.com/office/drawing/2014/main" id="{EF14E10A-958D-4567-BE08-882F152F89A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975"/>
              </a:p>
            </p:txBody>
          </p:sp>
          <p:sp>
            <p:nvSpPr>
              <p:cNvPr id="182" name="Freeform: Shape 181">
                <a:extLst>
                  <a:ext uri="{FF2B5EF4-FFF2-40B4-BE49-F238E27FC236}">
                    <a16:creationId xmlns:a16="http://schemas.microsoft.com/office/drawing/2014/main" id="{18ED92AE-7D98-402C-9C26-CE9A624EF85B}"/>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183" name="Freeform: Shape 182">
                <a:extLst>
                  <a:ext uri="{FF2B5EF4-FFF2-40B4-BE49-F238E27FC236}">
                    <a16:creationId xmlns:a16="http://schemas.microsoft.com/office/drawing/2014/main" id="{89D4264F-C4AC-4789-9624-C7392A21732F}"/>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975"/>
              </a:p>
            </p:txBody>
          </p:sp>
          <p:sp>
            <p:nvSpPr>
              <p:cNvPr id="184" name="Freeform: Shape 183">
                <a:extLst>
                  <a:ext uri="{FF2B5EF4-FFF2-40B4-BE49-F238E27FC236}">
                    <a16:creationId xmlns:a16="http://schemas.microsoft.com/office/drawing/2014/main" id="{A8521B1A-273F-4713-ABDE-0193CEA4A128}"/>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975"/>
              </a:p>
            </p:txBody>
          </p:sp>
          <p:sp>
            <p:nvSpPr>
              <p:cNvPr id="185" name="Freeform: Shape 184">
                <a:extLst>
                  <a:ext uri="{FF2B5EF4-FFF2-40B4-BE49-F238E27FC236}">
                    <a16:creationId xmlns:a16="http://schemas.microsoft.com/office/drawing/2014/main" id="{F98E9BC2-26F7-474A-8BA0-43030311654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186" name="Freeform: Shape 185">
                <a:extLst>
                  <a:ext uri="{FF2B5EF4-FFF2-40B4-BE49-F238E27FC236}">
                    <a16:creationId xmlns:a16="http://schemas.microsoft.com/office/drawing/2014/main" id="{EC22FE15-85E2-425B-8037-F9F362547ED0}"/>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975"/>
              </a:p>
            </p:txBody>
          </p:sp>
          <p:sp>
            <p:nvSpPr>
              <p:cNvPr id="187" name="Freeform: Shape 186">
                <a:extLst>
                  <a:ext uri="{FF2B5EF4-FFF2-40B4-BE49-F238E27FC236}">
                    <a16:creationId xmlns:a16="http://schemas.microsoft.com/office/drawing/2014/main" id="{13B2EF03-A727-41C8-92DA-DAB79819E64F}"/>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975"/>
              </a:p>
            </p:txBody>
          </p:sp>
          <p:sp>
            <p:nvSpPr>
              <p:cNvPr id="188" name="Freeform: Shape 187">
                <a:extLst>
                  <a:ext uri="{FF2B5EF4-FFF2-40B4-BE49-F238E27FC236}">
                    <a16:creationId xmlns:a16="http://schemas.microsoft.com/office/drawing/2014/main" id="{58BE3B77-F576-464D-873C-AFBA08EB2ECD}"/>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975"/>
              </a:p>
            </p:txBody>
          </p:sp>
          <p:sp>
            <p:nvSpPr>
              <p:cNvPr id="189" name="Freeform: Shape 188">
                <a:extLst>
                  <a:ext uri="{FF2B5EF4-FFF2-40B4-BE49-F238E27FC236}">
                    <a16:creationId xmlns:a16="http://schemas.microsoft.com/office/drawing/2014/main" id="{65873532-0083-414E-A3C2-30A6FD1E22A1}"/>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975"/>
              </a:p>
            </p:txBody>
          </p:sp>
          <p:sp>
            <p:nvSpPr>
              <p:cNvPr id="190" name="Freeform: Shape 189">
                <a:extLst>
                  <a:ext uri="{FF2B5EF4-FFF2-40B4-BE49-F238E27FC236}">
                    <a16:creationId xmlns:a16="http://schemas.microsoft.com/office/drawing/2014/main" id="{EB80ADCF-BED3-414F-910F-80B142104AA3}"/>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975"/>
              </a:p>
            </p:txBody>
          </p:sp>
          <p:sp>
            <p:nvSpPr>
              <p:cNvPr id="191" name="Freeform: Shape 190">
                <a:extLst>
                  <a:ext uri="{FF2B5EF4-FFF2-40B4-BE49-F238E27FC236}">
                    <a16:creationId xmlns:a16="http://schemas.microsoft.com/office/drawing/2014/main" id="{94051E07-1EBF-4BFF-A0DC-D0A53834B89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192" name="Freeform: Shape 191">
                <a:extLst>
                  <a:ext uri="{FF2B5EF4-FFF2-40B4-BE49-F238E27FC236}">
                    <a16:creationId xmlns:a16="http://schemas.microsoft.com/office/drawing/2014/main" id="{1E42FB04-CD16-4168-9A88-C57092FEB54B}"/>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975"/>
              </a:p>
            </p:txBody>
          </p:sp>
          <p:sp>
            <p:nvSpPr>
              <p:cNvPr id="193" name="Freeform: Shape 192">
                <a:extLst>
                  <a:ext uri="{FF2B5EF4-FFF2-40B4-BE49-F238E27FC236}">
                    <a16:creationId xmlns:a16="http://schemas.microsoft.com/office/drawing/2014/main" id="{788980D9-B50E-47CC-868F-1D654D8DCBE0}"/>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975"/>
              </a:p>
            </p:txBody>
          </p:sp>
          <p:sp>
            <p:nvSpPr>
              <p:cNvPr id="194" name="Freeform: Shape 193">
                <a:extLst>
                  <a:ext uri="{FF2B5EF4-FFF2-40B4-BE49-F238E27FC236}">
                    <a16:creationId xmlns:a16="http://schemas.microsoft.com/office/drawing/2014/main" id="{F0343009-18D7-4870-AC0B-608B9663CDBB}"/>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975"/>
              </a:p>
            </p:txBody>
          </p:sp>
          <p:sp>
            <p:nvSpPr>
              <p:cNvPr id="195" name="Freeform: Shape 194">
                <a:extLst>
                  <a:ext uri="{FF2B5EF4-FFF2-40B4-BE49-F238E27FC236}">
                    <a16:creationId xmlns:a16="http://schemas.microsoft.com/office/drawing/2014/main" id="{84B1FE9E-ABCB-4A82-9577-E7035ADF4344}"/>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196" name="Freeform: Shape 195">
                <a:extLst>
                  <a:ext uri="{FF2B5EF4-FFF2-40B4-BE49-F238E27FC236}">
                    <a16:creationId xmlns:a16="http://schemas.microsoft.com/office/drawing/2014/main" id="{19BBC54C-4660-41E4-98C1-448B3EFA9DA4}"/>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975"/>
              </a:p>
            </p:txBody>
          </p:sp>
          <p:sp>
            <p:nvSpPr>
              <p:cNvPr id="197" name="Freeform: Shape 196">
                <a:extLst>
                  <a:ext uri="{FF2B5EF4-FFF2-40B4-BE49-F238E27FC236}">
                    <a16:creationId xmlns:a16="http://schemas.microsoft.com/office/drawing/2014/main" id="{6C0025A8-9D69-40C6-8553-87AC7B9B4E3B}"/>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975"/>
              </a:p>
            </p:txBody>
          </p:sp>
          <p:sp>
            <p:nvSpPr>
              <p:cNvPr id="198" name="Freeform: Shape 197">
                <a:extLst>
                  <a:ext uri="{FF2B5EF4-FFF2-40B4-BE49-F238E27FC236}">
                    <a16:creationId xmlns:a16="http://schemas.microsoft.com/office/drawing/2014/main" id="{CB15DD46-F02D-4B2A-AA14-ECC1BA13CA00}"/>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975"/>
              </a:p>
            </p:txBody>
          </p:sp>
          <p:sp>
            <p:nvSpPr>
              <p:cNvPr id="199" name="Freeform: Shape 198">
                <a:extLst>
                  <a:ext uri="{FF2B5EF4-FFF2-40B4-BE49-F238E27FC236}">
                    <a16:creationId xmlns:a16="http://schemas.microsoft.com/office/drawing/2014/main" id="{04C82BAD-0CDE-4D54-B49C-D94F1137F5A2}"/>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975"/>
              </a:p>
            </p:txBody>
          </p:sp>
        </p:grpSp>
        <p:grpSp>
          <p:nvGrpSpPr>
            <p:cNvPr id="24" name="Graphic 234">
              <a:extLst>
                <a:ext uri="{FF2B5EF4-FFF2-40B4-BE49-F238E27FC236}">
                  <a16:creationId xmlns:a16="http://schemas.microsoft.com/office/drawing/2014/main" id="{BF02446E-A47F-485B-9A80-930CC0EE32EE}"/>
                </a:ext>
              </a:extLst>
            </p:cNvPr>
            <p:cNvGrpSpPr/>
            <p:nvPr/>
          </p:nvGrpSpPr>
          <p:grpSpPr>
            <a:xfrm>
              <a:off x="8486787" y="2970717"/>
              <a:ext cx="2449469" cy="832929"/>
              <a:chOff x="7540326" y="1358451"/>
              <a:chExt cx="4257675" cy="1447800"/>
            </a:xfrm>
            <a:grpFill/>
          </p:grpSpPr>
          <p:sp>
            <p:nvSpPr>
              <p:cNvPr id="174" name="Freeform: Shape 173">
                <a:extLst>
                  <a:ext uri="{FF2B5EF4-FFF2-40B4-BE49-F238E27FC236}">
                    <a16:creationId xmlns:a16="http://schemas.microsoft.com/office/drawing/2014/main" id="{E2638557-10E8-4C2C-93B3-BE2D3C0BA6DF}"/>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sz="975"/>
              </a:p>
            </p:txBody>
          </p:sp>
          <p:sp>
            <p:nvSpPr>
              <p:cNvPr id="175" name="Freeform: Shape 174">
                <a:extLst>
                  <a:ext uri="{FF2B5EF4-FFF2-40B4-BE49-F238E27FC236}">
                    <a16:creationId xmlns:a16="http://schemas.microsoft.com/office/drawing/2014/main" id="{D9238FEB-18A5-4DC4-BEC0-636BACC4DAF1}"/>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sz="975"/>
              </a:p>
            </p:txBody>
          </p:sp>
          <p:sp>
            <p:nvSpPr>
              <p:cNvPr id="176" name="Freeform: Shape 175">
                <a:extLst>
                  <a:ext uri="{FF2B5EF4-FFF2-40B4-BE49-F238E27FC236}">
                    <a16:creationId xmlns:a16="http://schemas.microsoft.com/office/drawing/2014/main" id="{71AA1C64-1DF8-4C18-A685-C1F81E407920}"/>
                  </a:ext>
                </a:extLst>
              </p:cNvPr>
              <p:cNvSpPr/>
              <p:nvPr/>
            </p:nvSpPr>
            <p:spPr>
              <a:xfrm>
                <a:off x="7533182" y="1351307"/>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sz="975"/>
              </a:p>
            </p:txBody>
          </p:sp>
          <p:sp>
            <p:nvSpPr>
              <p:cNvPr id="177" name="Freeform: Shape 176">
                <a:extLst>
                  <a:ext uri="{FF2B5EF4-FFF2-40B4-BE49-F238E27FC236}">
                    <a16:creationId xmlns:a16="http://schemas.microsoft.com/office/drawing/2014/main" id="{5FA1F165-5211-44B4-B570-9421FD61525E}"/>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sz="975"/>
              </a:p>
            </p:txBody>
          </p:sp>
          <p:sp>
            <p:nvSpPr>
              <p:cNvPr id="178" name="Freeform: Shape 177">
                <a:extLst>
                  <a:ext uri="{FF2B5EF4-FFF2-40B4-BE49-F238E27FC236}">
                    <a16:creationId xmlns:a16="http://schemas.microsoft.com/office/drawing/2014/main" id="{40C8AFC1-6A07-4072-A58A-371738832855}"/>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sz="975"/>
              </a:p>
            </p:txBody>
          </p:sp>
          <p:sp>
            <p:nvSpPr>
              <p:cNvPr id="179" name="Freeform: Shape 178">
                <a:extLst>
                  <a:ext uri="{FF2B5EF4-FFF2-40B4-BE49-F238E27FC236}">
                    <a16:creationId xmlns:a16="http://schemas.microsoft.com/office/drawing/2014/main" id="{4A54E2E6-C469-4640-88A3-97391753230B}"/>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sz="975"/>
              </a:p>
            </p:txBody>
          </p:sp>
        </p:grpSp>
        <p:grpSp>
          <p:nvGrpSpPr>
            <p:cNvPr id="25" name="Graphic 166">
              <a:extLst>
                <a:ext uri="{FF2B5EF4-FFF2-40B4-BE49-F238E27FC236}">
                  <a16:creationId xmlns:a16="http://schemas.microsoft.com/office/drawing/2014/main" id="{E257A000-2432-4CD3-B58B-1884FB883940}"/>
                </a:ext>
              </a:extLst>
            </p:cNvPr>
            <p:cNvGrpSpPr/>
            <p:nvPr/>
          </p:nvGrpSpPr>
          <p:grpSpPr>
            <a:xfrm>
              <a:off x="9033492" y="4844268"/>
              <a:ext cx="1869352" cy="392763"/>
              <a:chOff x="4305300" y="3052762"/>
              <a:chExt cx="3581400" cy="752475"/>
            </a:xfrm>
            <a:grpFill/>
          </p:grpSpPr>
          <p:sp>
            <p:nvSpPr>
              <p:cNvPr id="154" name="Freeform: Shape 153">
                <a:extLst>
                  <a:ext uri="{FF2B5EF4-FFF2-40B4-BE49-F238E27FC236}">
                    <a16:creationId xmlns:a16="http://schemas.microsoft.com/office/drawing/2014/main" id="{42301FB0-99FB-4D6C-B820-27C7873DE0D2}"/>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sz="975"/>
              </a:p>
            </p:txBody>
          </p:sp>
          <p:sp>
            <p:nvSpPr>
              <p:cNvPr id="155" name="Freeform: Shape 154">
                <a:extLst>
                  <a:ext uri="{FF2B5EF4-FFF2-40B4-BE49-F238E27FC236}">
                    <a16:creationId xmlns:a16="http://schemas.microsoft.com/office/drawing/2014/main" id="{AD18F638-8844-4E00-A4F0-99C550B78CEB}"/>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sz="975"/>
              </a:p>
            </p:txBody>
          </p:sp>
          <p:sp>
            <p:nvSpPr>
              <p:cNvPr id="156" name="Freeform: Shape 155">
                <a:extLst>
                  <a:ext uri="{FF2B5EF4-FFF2-40B4-BE49-F238E27FC236}">
                    <a16:creationId xmlns:a16="http://schemas.microsoft.com/office/drawing/2014/main" id="{295DD9A1-3A72-4D66-A23D-F42538B10BD9}"/>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157" name="Freeform: Shape 156">
                <a:extLst>
                  <a:ext uri="{FF2B5EF4-FFF2-40B4-BE49-F238E27FC236}">
                    <a16:creationId xmlns:a16="http://schemas.microsoft.com/office/drawing/2014/main" id="{C96A7EEE-F1F3-4F3C-8DC5-468E5C530D54}"/>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sz="975"/>
              </a:p>
            </p:txBody>
          </p:sp>
          <p:sp>
            <p:nvSpPr>
              <p:cNvPr id="158" name="Freeform: Shape 157">
                <a:extLst>
                  <a:ext uri="{FF2B5EF4-FFF2-40B4-BE49-F238E27FC236}">
                    <a16:creationId xmlns:a16="http://schemas.microsoft.com/office/drawing/2014/main" id="{DC71113C-A9DA-4A8A-ACAD-3B5923CEA7AF}"/>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sz="975"/>
              </a:p>
            </p:txBody>
          </p:sp>
          <p:sp>
            <p:nvSpPr>
              <p:cNvPr id="159" name="Freeform: Shape 158">
                <a:extLst>
                  <a:ext uri="{FF2B5EF4-FFF2-40B4-BE49-F238E27FC236}">
                    <a16:creationId xmlns:a16="http://schemas.microsoft.com/office/drawing/2014/main" id="{80C014D4-8931-4F17-BBCF-7276C594F684}"/>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160" name="Freeform: Shape 159">
                <a:extLst>
                  <a:ext uri="{FF2B5EF4-FFF2-40B4-BE49-F238E27FC236}">
                    <a16:creationId xmlns:a16="http://schemas.microsoft.com/office/drawing/2014/main" id="{4F588706-0480-432E-972E-0E09483182B3}"/>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sz="975"/>
              </a:p>
            </p:txBody>
          </p:sp>
          <p:sp>
            <p:nvSpPr>
              <p:cNvPr id="161" name="Freeform: Shape 160">
                <a:extLst>
                  <a:ext uri="{FF2B5EF4-FFF2-40B4-BE49-F238E27FC236}">
                    <a16:creationId xmlns:a16="http://schemas.microsoft.com/office/drawing/2014/main" id="{86C88CDB-2AD2-457A-B889-4A75AC286B47}"/>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sz="975"/>
              </a:p>
            </p:txBody>
          </p:sp>
          <p:sp>
            <p:nvSpPr>
              <p:cNvPr id="162" name="Freeform: Shape 161">
                <a:extLst>
                  <a:ext uri="{FF2B5EF4-FFF2-40B4-BE49-F238E27FC236}">
                    <a16:creationId xmlns:a16="http://schemas.microsoft.com/office/drawing/2014/main" id="{9E41B569-98C0-488F-A880-E2E168458C96}"/>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sz="975"/>
              </a:p>
            </p:txBody>
          </p:sp>
          <p:sp>
            <p:nvSpPr>
              <p:cNvPr id="163" name="Freeform: Shape 162">
                <a:extLst>
                  <a:ext uri="{FF2B5EF4-FFF2-40B4-BE49-F238E27FC236}">
                    <a16:creationId xmlns:a16="http://schemas.microsoft.com/office/drawing/2014/main" id="{A08B7C41-6845-48A2-93E0-2BFC444AF10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sz="975"/>
              </a:p>
            </p:txBody>
          </p:sp>
          <p:sp>
            <p:nvSpPr>
              <p:cNvPr id="164" name="Freeform: Shape 163">
                <a:extLst>
                  <a:ext uri="{FF2B5EF4-FFF2-40B4-BE49-F238E27FC236}">
                    <a16:creationId xmlns:a16="http://schemas.microsoft.com/office/drawing/2014/main" id="{8B68F3EB-6AF8-4FC0-BC96-9F2920B40FB7}"/>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sz="975"/>
              </a:p>
            </p:txBody>
          </p:sp>
          <p:sp>
            <p:nvSpPr>
              <p:cNvPr id="165" name="Freeform: Shape 164">
                <a:extLst>
                  <a:ext uri="{FF2B5EF4-FFF2-40B4-BE49-F238E27FC236}">
                    <a16:creationId xmlns:a16="http://schemas.microsoft.com/office/drawing/2014/main" id="{75A1CE66-81A7-48E6-A185-C02077DB244E}"/>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sz="975"/>
              </a:p>
            </p:txBody>
          </p:sp>
          <p:sp>
            <p:nvSpPr>
              <p:cNvPr id="166" name="Freeform: Shape 165">
                <a:extLst>
                  <a:ext uri="{FF2B5EF4-FFF2-40B4-BE49-F238E27FC236}">
                    <a16:creationId xmlns:a16="http://schemas.microsoft.com/office/drawing/2014/main" id="{CE0D1E51-8165-43F6-A481-5A0B74191A61}"/>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sz="975"/>
              </a:p>
            </p:txBody>
          </p:sp>
          <p:sp>
            <p:nvSpPr>
              <p:cNvPr id="167" name="Freeform: Shape 166">
                <a:extLst>
                  <a:ext uri="{FF2B5EF4-FFF2-40B4-BE49-F238E27FC236}">
                    <a16:creationId xmlns:a16="http://schemas.microsoft.com/office/drawing/2014/main" id="{A50BE440-D48D-4B6D-A45C-366F5B46E65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sz="975"/>
              </a:p>
            </p:txBody>
          </p:sp>
          <p:sp>
            <p:nvSpPr>
              <p:cNvPr id="168" name="Freeform: Shape 167">
                <a:extLst>
                  <a:ext uri="{FF2B5EF4-FFF2-40B4-BE49-F238E27FC236}">
                    <a16:creationId xmlns:a16="http://schemas.microsoft.com/office/drawing/2014/main" id="{56D76050-F478-471A-890E-7DA21C7AF6A7}"/>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sz="975"/>
              </a:p>
            </p:txBody>
          </p:sp>
          <p:sp>
            <p:nvSpPr>
              <p:cNvPr id="169" name="Freeform: Shape 168">
                <a:extLst>
                  <a:ext uri="{FF2B5EF4-FFF2-40B4-BE49-F238E27FC236}">
                    <a16:creationId xmlns:a16="http://schemas.microsoft.com/office/drawing/2014/main" id="{98F32570-D819-4B57-A780-2BC94B977B51}"/>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sz="975"/>
              </a:p>
            </p:txBody>
          </p:sp>
          <p:sp>
            <p:nvSpPr>
              <p:cNvPr id="170" name="Freeform: Shape 169">
                <a:extLst>
                  <a:ext uri="{FF2B5EF4-FFF2-40B4-BE49-F238E27FC236}">
                    <a16:creationId xmlns:a16="http://schemas.microsoft.com/office/drawing/2014/main" id="{4AD31E64-9EE5-4341-9196-2AE0EB109352}"/>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sz="975"/>
              </a:p>
            </p:txBody>
          </p:sp>
          <p:sp>
            <p:nvSpPr>
              <p:cNvPr id="171" name="Freeform: Shape 170">
                <a:extLst>
                  <a:ext uri="{FF2B5EF4-FFF2-40B4-BE49-F238E27FC236}">
                    <a16:creationId xmlns:a16="http://schemas.microsoft.com/office/drawing/2014/main" id="{2C171FCE-D2F2-46FC-930A-4ACC37B5C2A7}"/>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sz="975"/>
              </a:p>
            </p:txBody>
          </p:sp>
          <p:sp>
            <p:nvSpPr>
              <p:cNvPr id="172" name="Freeform: Shape 171">
                <a:extLst>
                  <a:ext uri="{FF2B5EF4-FFF2-40B4-BE49-F238E27FC236}">
                    <a16:creationId xmlns:a16="http://schemas.microsoft.com/office/drawing/2014/main" id="{507B983D-33AB-491C-BB55-9621F0B6BEAF}"/>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sz="975"/>
              </a:p>
            </p:txBody>
          </p:sp>
          <p:sp>
            <p:nvSpPr>
              <p:cNvPr id="173" name="Freeform: Shape 172">
                <a:extLst>
                  <a:ext uri="{FF2B5EF4-FFF2-40B4-BE49-F238E27FC236}">
                    <a16:creationId xmlns:a16="http://schemas.microsoft.com/office/drawing/2014/main" id="{6AFD6DBF-EACF-4BEB-AEAC-F8F0FC0A2416}"/>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sz="975"/>
              </a:p>
            </p:txBody>
          </p:sp>
        </p:grpSp>
      </p:grpSp>
      <p:sp>
        <p:nvSpPr>
          <p:cNvPr id="103" name="Oval 102">
            <a:extLst>
              <a:ext uri="{FF2B5EF4-FFF2-40B4-BE49-F238E27FC236}">
                <a16:creationId xmlns:a16="http://schemas.microsoft.com/office/drawing/2014/main" id="{AAFAE776-FE0B-45F7-9E54-5429E77B7F85}"/>
              </a:ext>
            </a:extLst>
          </p:cNvPr>
          <p:cNvSpPr/>
          <p:nvPr/>
        </p:nvSpPr>
        <p:spPr>
          <a:xfrm>
            <a:off x="1291184" y="6316980"/>
            <a:ext cx="260272" cy="260272"/>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dirty="0">
                <a:solidFill>
                  <a:schemeClr val="tx1"/>
                </a:solidFill>
                <a:latin typeface="Arial" panose="020B0604020202020204" pitchFamily="34" charset="0"/>
                <a:cs typeface="Arial" panose="020B0604020202020204" pitchFamily="34" charset="0"/>
              </a:rPr>
              <a:t>07</a:t>
            </a:r>
          </a:p>
        </p:txBody>
      </p:sp>
      <p:sp>
        <p:nvSpPr>
          <p:cNvPr id="104" name="Rectangle 103">
            <a:extLst>
              <a:ext uri="{FF2B5EF4-FFF2-40B4-BE49-F238E27FC236}">
                <a16:creationId xmlns:a16="http://schemas.microsoft.com/office/drawing/2014/main" id="{96DF90CB-73B7-43C0-9F82-AB447A2D79EA}"/>
              </a:ext>
            </a:extLst>
          </p:cNvPr>
          <p:cNvSpPr/>
          <p:nvPr/>
        </p:nvSpPr>
        <p:spPr>
          <a:xfrm>
            <a:off x="1605378" y="6385561"/>
            <a:ext cx="153888" cy="12311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GB" sz="800" dirty="0">
                <a:solidFill>
                  <a:schemeClr val="tx1"/>
                </a:solidFill>
                <a:latin typeface="Arial" panose="020B0604020202020204" pitchFamily="34" charset="0"/>
                <a:cs typeface="Arial" panose="020B0604020202020204" pitchFamily="34" charset="0"/>
              </a:rPr>
              <a:t>xxx</a:t>
            </a:r>
          </a:p>
        </p:txBody>
      </p:sp>
      <p:sp>
        <p:nvSpPr>
          <p:cNvPr id="105" name="TextBox 104">
            <a:extLst>
              <a:ext uri="{FF2B5EF4-FFF2-40B4-BE49-F238E27FC236}">
                <a16:creationId xmlns:a16="http://schemas.microsoft.com/office/drawing/2014/main" id="{A3EE998A-B64B-4EEF-AB52-B62894505EA8}"/>
              </a:ext>
            </a:extLst>
          </p:cNvPr>
          <p:cNvSpPr txBox="1">
            <a:spLocks/>
          </p:cNvSpPr>
          <p:nvPr/>
        </p:nvSpPr>
        <p:spPr>
          <a:xfrm>
            <a:off x="1191057" y="1599301"/>
            <a:ext cx="4437299" cy="4616648"/>
          </a:xfrm>
          <a:prstGeom prst="rect">
            <a:avLst/>
          </a:prstGeom>
          <a:noFill/>
        </p:spPr>
        <p:txBody>
          <a:bodyPr wrap="square" rtlCol="0">
            <a:spAutoFit/>
          </a:bodyPr>
          <a:lstStyle/>
          <a:p>
            <a:pPr algn="l"/>
            <a:r>
              <a:rPr lang="en-US" sz="1400" b="1" i="0" u="none" strike="noStrike" dirty="0">
                <a:effectLst/>
                <a:latin typeface="arial" panose="020B0604020202020204" pitchFamily="34" charset="0"/>
              </a:rPr>
              <a:t>Important Req: </a:t>
            </a:r>
          </a:p>
          <a:p>
            <a:pPr algn="l"/>
            <a:endParaRPr lang="en-US" sz="1400" dirty="0">
              <a:latin typeface="Google Sans, arial, sans-serif"/>
            </a:endParaRPr>
          </a:p>
          <a:p>
            <a:pPr algn="l"/>
            <a:r>
              <a:rPr lang="en-US" sz="1400" dirty="0">
                <a:latin typeface="Google Sans, arial, sans-serif"/>
              </a:rPr>
              <a:t>Yes, you go exploring for different items , when you hit the </a:t>
            </a:r>
            <a:r>
              <a:rPr lang="en-US" sz="1400" dirty="0" err="1">
                <a:latin typeface="Google Sans, arial, sans-serif"/>
              </a:rPr>
              <a:t>gps</a:t>
            </a:r>
            <a:r>
              <a:rPr lang="en-US" sz="1400" dirty="0">
                <a:latin typeface="Google Sans, arial, sans-serif"/>
              </a:rPr>
              <a:t> coordinates for that item it shows on your phone. When you see it on your screen you collected it and move around till you see the next item. </a:t>
            </a:r>
          </a:p>
          <a:p>
            <a:pPr algn="l"/>
            <a:r>
              <a:rPr lang="en-US" sz="1400" dirty="0">
                <a:latin typeface="Google Sans, arial, sans-serif"/>
              </a:rPr>
              <a:t>In the case of this app, different verses or bits on biblical information to help people learn. </a:t>
            </a:r>
          </a:p>
          <a:p>
            <a:pPr algn="l"/>
            <a:r>
              <a:rPr lang="en-US" sz="1400" dirty="0">
                <a:latin typeface="Google Sans, arial, sans-serif"/>
              </a:rPr>
              <a:t>App should be scalable, user friendly, kid’s friendly and vey gamely!!! </a:t>
            </a:r>
          </a:p>
          <a:p>
            <a:pPr algn="l"/>
            <a:r>
              <a:rPr lang="en-US" sz="1400" dirty="0">
                <a:latin typeface="Google Sans, arial, sans-serif"/>
              </a:rPr>
              <a:t>Using all and latest technology, including Maybe an AI platform, </a:t>
            </a:r>
          </a:p>
          <a:p>
            <a:pPr algn="l"/>
            <a:r>
              <a:rPr lang="en-US" sz="1400" dirty="0">
                <a:latin typeface="Google Sans, arial, sans-serif"/>
              </a:rPr>
              <a:t>On the Game  we expect to see:</a:t>
            </a:r>
          </a:p>
          <a:p>
            <a:pPr algn="l"/>
            <a:r>
              <a:rPr lang="en-US" sz="1400" dirty="0">
                <a:latin typeface="Google Sans, arial, sans-serif"/>
              </a:rPr>
              <a:t>1) Earn crowns with correct answers, </a:t>
            </a:r>
          </a:p>
          <a:p>
            <a:pPr algn="l"/>
            <a:r>
              <a:rPr lang="en-US" sz="1400" dirty="0">
                <a:latin typeface="Google Sans, arial, sans-serif"/>
              </a:rPr>
              <a:t>2) Consistency in logging on a daily basis, </a:t>
            </a:r>
            <a:r>
              <a:rPr lang="en-US" sz="1400" i="1" dirty="0">
                <a:highlight>
                  <a:srgbClr val="FFFF00"/>
                </a:highlight>
                <a:latin typeface="Google Sans, arial, sans-serif"/>
              </a:rPr>
              <a:t>user earn point,</a:t>
            </a:r>
          </a:p>
          <a:p>
            <a:pPr algn="l"/>
            <a:r>
              <a:rPr lang="en-US" sz="1400" dirty="0">
                <a:latin typeface="Google Sans, arial, sans-serif"/>
              </a:rPr>
              <a:t>3) Give (startup credits) to people for joining and credits to the person that Recruited them! </a:t>
            </a:r>
          </a:p>
          <a:p>
            <a:pPr algn="l"/>
            <a:r>
              <a:rPr lang="en-US" sz="1400" dirty="0">
                <a:latin typeface="Google Sans, arial, sans-serif"/>
              </a:rPr>
              <a:t>4) Bible trivia, most common and basic to complex Bible studies, teachings, and verses, </a:t>
            </a:r>
          </a:p>
          <a:p>
            <a:pPr algn="l"/>
            <a:r>
              <a:rPr lang="en-US" sz="1400" dirty="0">
                <a:latin typeface="Google Sans, arial, sans-serif"/>
              </a:rPr>
              <a:t>5) Kids friendly, 2D/3D/perfect animation and Awesome designing plans.</a:t>
            </a:r>
          </a:p>
        </p:txBody>
      </p:sp>
      <p:sp>
        <p:nvSpPr>
          <p:cNvPr id="107" name="TextBox 106">
            <a:extLst>
              <a:ext uri="{FF2B5EF4-FFF2-40B4-BE49-F238E27FC236}">
                <a16:creationId xmlns:a16="http://schemas.microsoft.com/office/drawing/2014/main" id="{ABD86CB1-A599-404F-985A-47FF5B5CD0AE}"/>
              </a:ext>
            </a:extLst>
          </p:cNvPr>
          <p:cNvSpPr txBox="1">
            <a:spLocks/>
          </p:cNvSpPr>
          <p:nvPr/>
        </p:nvSpPr>
        <p:spPr>
          <a:xfrm>
            <a:off x="1191057" y="734665"/>
            <a:ext cx="4396943" cy="400110"/>
          </a:xfrm>
          <a:prstGeom prst="rect">
            <a:avLst/>
          </a:prstGeom>
          <a:noFill/>
        </p:spPr>
        <p:txBody>
          <a:bodyPr wrap="square" lIns="87750" tIns="0" rIns="0" bIns="0" rtlCol="0">
            <a:noAutofit/>
          </a:bodyPr>
          <a:lstStyle/>
          <a:p>
            <a:r>
              <a:rPr lang="en-US" altLang="ko-KR" sz="2600" b="1" dirty="0">
                <a:solidFill>
                  <a:schemeClr val="accent3"/>
                </a:solidFill>
                <a:latin typeface="Arial" panose="020B0604020202020204" pitchFamily="34" charset="0"/>
                <a:cs typeface="Arial" panose="020B0604020202020204" pitchFamily="34" charset="0"/>
              </a:rPr>
              <a:t>More Features &amp; Requirements </a:t>
            </a:r>
            <a:endParaRPr lang="ko-KR" altLang="en-US" sz="2600" b="1" dirty="0">
              <a:solidFill>
                <a:schemeClr val="accent3"/>
              </a:solidFill>
              <a:latin typeface="Arial" panose="020B0604020202020204" pitchFamily="34" charset="0"/>
              <a:cs typeface="Arial" panose="020B0604020202020204" pitchFamily="34" charset="0"/>
            </a:endParaRPr>
          </a:p>
        </p:txBody>
      </p:sp>
      <p:grpSp>
        <p:nvGrpSpPr>
          <p:cNvPr id="108" name="Group 107">
            <a:extLst>
              <a:ext uri="{FF2B5EF4-FFF2-40B4-BE49-F238E27FC236}">
                <a16:creationId xmlns:a16="http://schemas.microsoft.com/office/drawing/2014/main" id="{4395ECE5-AB3F-4468-B8DC-2F844CD6276C}"/>
              </a:ext>
            </a:extLst>
          </p:cNvPr>
          <p:cNvGrpSpPr/>
          <p:nvPr/>
        </p:nvGrpSpPr>
        <p:grpSpPr>
          <a:xfrm rot="5400000">
            <a:off x="863518" y="1118947"/>
            <a:ext cx="271154" cy="254124"/>
            <a:chOff x="531339" y="1241569"/>
            <a:chExt cx="508791" cy="476836"/>
          </a:xfrm>
        </p:grpSpPr>
        <p:sp>
          <p:nvSpPr>
            <p:cNvPr id="109" name="Isosceles Triangle 108">
              <a:extLst>
                <a:ext uri="{FF2B5EF4-FFF2-40B4-BE49-F238E27FC236}">
                  <a16:creationId xmlns:a16="http://schemas.microsoft.com/office/drawing/2014/main" id="{F3B076AF-FEC2-48E9-B00C-330630373790}"/>
                </a:ext>
              </a:extLst>
            </p:cNvPr>
            <p:cNvSpPr/>
            <p:nvPr/>
          </p:nvSpPr>
          <p:spPr>
            <a:xfrm>
              <a:off x="531339" y="1241569"/>
              <a:ext cx="508791" cy="476836"/>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Isosceles Triangle 109">
              <a:extLst>
                <a:ext uri="{FF2B5EF4-FFF2-40B4-BE49-F238E27FC236}">
                  <a16:creationId xmlns:a16="http://schemas.microsoft.com/office/drawing/2014/main" id="{C55D1DEC-41C1-4F23-937B-EBE1DC11C0B0}"/>
                </a:ext>
              </a:extLst>
            </p:cNvPr>
            <p:cNvSpPr/>
            <p:nvPr/>
          </p:nvSpPr>
          <p:spPr>
            <a:xfrm>
              <a:off x="539989" y="1546955"/>
              <a:ext cx="491490" cy="171450"/>
            </a:xfrm>
            <a:prstGeom prst="triangl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1" name="Straight Connector 110">
              <a:extLst>
                <a:ext uri="{FF2B5EF4-FFF2-40B4-BE49-F238E27FC236}">
                  <a16:creationId xmlns:a16="http://schemas.microsoft.com/office/drawing/2014/main" id="{FFFF5A5A-66A8-404A-B9F6-411EAB06BD16}"/>
                </a:ext>
              </a:extLst>
            </p:cNvPr>
            <p:cNvCxnSpPr>
              <a:stCxn id="109" idx="0"/>
              <a:endCxn id="110" idx="0"/>
            </p:cNvCxnSpPr>
            <p:nvPr/>
          </p:nvCxnSpPr>
          <p:spPr>
            <a:xfrm flipH="1">
              <a:off x="785734" y="1241569"/>
              <a:ext cx="1" cy="305386"/>
            </a:xfrm>
            <a:prstGeom prst="line">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sp>
        <p:nvSpPr>
          <p:cNvPr id="3" name="TextBox 2">
            <a:extLst>
              <a:ext uri="{FF2B5EF4-FFF2-40B4-BE49-F238E27FC236}">
                <a16:creationId xmlns:a16="http://schemas.microsoft.com/office/drawing/2014/main" id="{5D1421F6-8200-1C58-FC18-78B6579468DA}"/>
              </a:ext>
            </a:extLst>
          </p:cNvPr>
          <p:cNvSpPr txBox="1"/>
          <p:nvPr/>
        </p:nvSpPr>
        <p:spPr>
          <a:xfrm>
            <a:off x="8443630" y="200859"/>
            <a:ext cx="3483254" cy="2031325"/>
          </a:xfrm>
          <a:prstGeom prst="rect">
            <a:avLst/>
          </a:prstGeom>
          <a:noFill/>
        </p:spPr>
        <p:txBody>
          <a:bodyPr wrap="square">
            <a:spAutoFit/>
          </a:bodyPr>
          <a:lstStyle/>
          <a:p>
            <a:pPr algn="l"/>
            <a:r>
              <a:rPr lang="en-US" sz="1400" b="0" i="1" u="none" strike="noStrike" dirty="0">
                <a:effectLst/>
                <a:latin typeface="Google Sans"/>
              </a:rPr>
              <a:t>“What is hermeneutics in simple terms?</a:t>
            </a:r>
            <a:endParaRPr lang="en-US" sz="1400" b="0" i="1" u="none" strike="noStrike" dirty="0">
              <a:effectLst/>
              <a:latin typeface="arial" panose="020B0604020202020204" pitchFamily="34" charset="0"/>
            </a:endParaRPr>
          </a:p>
          <a:p>
            <a:pPr algn="l"/>
            <a:r>
              <a:rPr lang="en-US" sz="1400" b="0" i="1" u="none" strike="noStrike" dirty="0">
                <a:effectLst/>
                <a:latin typeface="Google Sans"/>
              </a:rPr>
              <a:t>hermeneutics, the study of the general principles of biblical interpretation. For both Jews and Christians throughout their histories, the primary purpose of hermeneutics, and of the exegetical methods employed in interpretation, </a:t>
            </a:r>
            <a:r>
              <a:rPr lang="en-US" sz="1400" b="1" i="1" u="sng" strike="noStrike" dirty="0">
                <a:effectLst/>
                <a:latin typeface="Google Sans"/>
              </a:rPr>
              <a:t>has been to discover the truths and values expressed in the Bible”.</a:t>
            </a:r>
            <a:endParaRPr lang="en-US" b="1" i="1" u="sng" dirty="0"/>
          </a:p>
        </p:txBody>
      </p:sp>
    </p:spTree>
    <p:extLst>
      <p:ext uri="{BB962C8B-B14F-4D97-AF65-F5344CB8AC3E}">
        <p14:creationId xmlns:p14="http://schemas.microsoft.com/office/powerpoint/2010/main" val="349659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Ray Lights, Abstract, Background, 4K Wallpaper">
            <a:extLst>
              <a:ext uri="{FF2B5EF4-FFF2-40B4-BE49-F238E27FC236}">
                <a16:creationId xmlns:a16="http://schemas.microsoft.com/office/drawing/2014/main" id="{4A051A03-B569-42E5-BCFF-1DA39CDE1ED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5400000">
            <a:off x="2667003" y="-2617531"/>
            <a:ext cx="6857997" cy="12192000"/>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11">
            <a:extLst>
              <a:ext uri="{FF2B5EF4-FFF2-40B4-BE49-F238E27FC236}">
                <a16:creationId xmlns:a16="http://schemas.microsoft.com/office/drawing/2014/main" id="{D6CEE33C-75B9-49DB-ADE2-0AE1B42D9773}"/>
              </a:ext>
            </a:extLst>
          </p:cNvPr>
          <p:cNvSpPr/>
          <p:nvPr/>
        </p:nvSpPr>
        <p:spPr>
          <a:xfrm>
            <a:off x="0" y="1518634"/>
            <a:ext cx="12191999" cy="3820733"/>
          </a:xfrm>
          <a:custGeom>
            <a:avLst/>
            <a:gdLst/>
            <a:ahLst/>
            <a:cxnLst/>
            <a:rect l="l" t="t" r="r" b="b"/>
            <a:pathLst>
              <a:path w="7560309" h="5598159">
                <a:moveTo>
                  <a:pt x="7560005" y="5597880"/>
                </a:moveTo>
                <a:lnTo>
                  <a:pt x="0" y="5597880"/>
                </a:lnTo>
                <a:lnTo>
                  <a:pt x="0" y="0"/>
                </a:lnTo>
                <a:lnTo>
                  <a:pt x="7560005" y="0"/>
                </a:lnTo>
                <a:lnTo>
                  <a:pt x="7560005" y="5597880"/>
                </a:lnTo>
                <a:close/>
              </a:path>
            </a:pathLst>
          </a:custGeom>
          <a:solidFill>
            <a:schemeClr val="accent1">
              <a:alpha val="52000"/>
            </a:schemeClr>
          </a:solidFill>
        </p:spPr>
        <p:txBody>
          <a:bodyPr wrap="square" lIns="0" tIns="0" rIns="0" bIns="0" rtlCol="0"/>
          <a:lstStyle/>
          <a:p>
            <a:endParaRPr lang="en-US" dirty="0"/>
          </a:p>
        </p:txBody>
      </p:sp>
      <p:sp>
        <p:nvSpPr>
          <p:cNvPr id="72" name="Block Arc 71">
            <a:extLst>
              <a:ext uri="{FF2B5EF4-FFF2-40B4-BE49-F238E27FC236}">
                <a16:creationId xmlns:a16="http://schemas.microsoft.com/office/drawing/2014/main" id="{083F514A-D816-45E4-BF0E-4900A0561F10}"/>
              </a:ext>
            </a:extLst>
          </p:cNvPr>
          <p:cNvSpPr/>
          <p:nvPr/>
        </p:nvSpPr>
        <p:spPr>
          <a:xfrm>
            <a:off x="-2210328" y="2616487"/>
            <a:ext cx="4394226" cy="4394226"/>
          </a:xfrm>
          <a:prstGeom prst="blockArc">
            <a:avLst>
              <a:gd name="adj1" fmla="val 16231034"/>
              <a:gd name="adj2" fmla="val 5374855"/>
              <a:gd name="adj3" fmla="val 206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4" name="Content Placeholder 73">
            <a:extLst>
              <a:ext uri="{FF2B5EF4-FFF2-40B4-BE49-F238E27FC236}">
                <a16:creationId xmlns:a16="http://schemas.microsoft.com/office/drawing/2014/main" id="{E8C35C77-B33B-45EF-80D7-6B17EC2AF771}"/>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258552" y="214941"/>
            <a:ext cx="873537" cy="1852619"/>
          </a:xfrm>
        </p:spPr>
      </p:pic>
      <p:sp>
        <p:nvSpPr>
          <p:cNvPr id="39" name="TextBox 38">
            <a:extLst>
              <a:ext uri="{FF2B5EF4-FFF2-40B4-BE49-F238E27FC236}">
                <a16:creationId xmlns:a16="http://schemas.microsoft.com/office/drawing/2014/main" id="{7059A51B-AB78-4E4D-A217-4C56E7086F56}"/>
              </a:ext>
            </a:extLst>
          </p:cNvPr>
          <p:cNvSpPr txBox="1">
            <a:spLocks/>
          </p:cNvSpPr>
          <p:nvPr/>
        </p:nvSpPr>
        <p:spPr>
          <a:xfrm>
            <a:off x="2183898" y="1569680"/>
            <a:ext cx="5302750" cy="3179588"/>
          </a:xfrm>
          <a:prstGeom prst="rect">
            <a:avLst/>
          </a:prstGeom>
          <a:noFill/>
        </p:spPr>
        <p:txBody>
          <a:bodyPr wrap="square" rtlCol="0">
            <a:spAutoFit/>
          </a:bodyPr>
          <a:lstStyle/>
          <a:p>
            <a:pPr>
              <a:lnSpc>
                <a:spcPct val="120000"/>
              </a:lnSpc>
            </a:pPr>
            <a:endParaRPr lang="en-US" sz="1400" dirty="0">
              <a:solidFill>
                <a:schemeClr val="bg1"/>
              </a:solidFill>
              <a:latin typeface="Gill Sans Nova Light" panose="020F0302020204030204" pitchFamily="34" charset="0"/>
              <a:cs typeface="Gill Sans Nova Light" panose="020F0302020204030204" pitchFamily="34" charset="0"/>
            </a:endParaRP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Languages (multi)</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Characters (multi-cultural)</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Country (Multi-counties) </a:t>
            </a:r>
          </a:p>
          <a:p>
            <a:pPr>
              <a:lnSpc>
                <a:spcPct val="120000"/>
              </a:lnSpc>
            </a:pPr>
            <a:endParaRPr lang="en-US" sz="1400" dirty="0">
              <a:solidFill>
                <a:schemeClr val="bg1"/>
              </a:solidFill>
              <a:latin typeface="Gill Sans Nova Light" panose="020F0302020204030204" pitchFamily="34" charset="0"/>
              <a:cs typeface="Gill Sans Nova Light" panose="020F0302020204030204" pitchFamily="34" charset="0"/>
            </a:endParaRPr>
          </a:p>
          <a:p>
            <a:pPr marL="285750" indent="-285750">
              <a:lnSpc>
                <a:spcPct val="120000"/>
              </a:lnSpc>
              <a:buFont typeface="Wingdings" pitchFamily="2" charset="2"/>
              <a:buChar char="v"/>
            </a:pPr>
            <a:r>
              <a:rPr lang="en-US" sz="1400" b="1" dirty="0">
                <a:solidFill>
                  <a:schemeClr val="bg1"/>
                </a:solidFill>
                <a:latin typeface="Gill Sans Nova Light" panose="020F0302020204030204" pitchFamily="34" charset="0"/>
                <a:cs typeface="Gill Sans Nova Light" panose="020F0302020204030204" pitchFamily="34" charset="0"/>
              </a:rPr>
              <a:t>Cognitive ways of learning </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Story telling ( story tell a thousand words)..</a:t>
            </a:r>
          </a:p>
          <a:p>
            <a:pPr>
              <a:lnSpc>
                <a:spcPct val="120000"/>
              </a:lnSpc>
            </a:pPr>
            <a:r>
              <a:rPr lang="en-US" sz="1400" dirty="0">
                <a:solidFill>
                  <a:schemeClr val="bg1"/>
                </a:solidFill>
                <a:latin typeface="Gill Sans Nova Light" panose="020F0302020204030204" pitchFamily="34" charset="0"/>
                <a:cs typeface="Gill Sans Nova Light" panose="020F0302020204030204" pitchFamily="34" charset="0"/>
              </a:rPr>
              <a:t>       sometimes you may not remember a word but you can re-tell a story </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What you see </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 What you hear </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 What you do</a:t>
            </a:r>
          </a:p>
        </p:txBody>
      </p:sp>
      <p:sp>
        <p:nvSpPr>
          <p:cNvPr id="40" name="TextBox 39">
            <a:extLst>
              <a:ext uri="{FF2B5EF4-FFF2-40B4-BE49-F238E27FC236}">
                <a16:creationId xmlns:a16="http://schemas.microsoft.com/office/drawing/2014/main" id="{B881BE2E-E36E-46BA-A987-FC822368A8E7}"/>
              </a:ext>
            </a:extLst>
          </p:cNvPr>
          <p:cNvSpPr txBox="1">
            <a:spLocks/>
          </p:cNvSpPr>
          <p:nvPr/>
        </p:nvSpPr>
        <p:spPr>
          <a:xfrm>
            <a:off x="3365401" y="812755"/>
            <a:ext cx="4879439" cy="267446"/>
          </a:xfrm>
          <a:prstGeom prst="rect">
            <a:avLst/>
          </a:prstGeom>
          <a:noFill/>
        </p:spPr>
        <p:txBody>
          <a:bodyPr wrap="square" lIns="87750" rIns="87750" rtlCol="0">
            <a:noAutofit/>
          </a:bodyPr>
          <a:lstStyle/>
          <a:p>
            <a:r>
              <a:rPr lang="en-US" sz="1400" b="1" dirty="0">
                <a:solidFill>
                  <a:schemeClr val="bg1"/>
                </a:solidFill>
                <a:latin typeface="Arial" panose="020B0604020202020204" pitchFamily="34" charset="0"/>
                <a:ea typeface="Open Sans Light" panose="020B0306030504020204" pitchFamily="34" charset="0"/>
                <a:cs typeface="Arial" panose="020B0604020202020204" pitchFamily="34" charset="0"/>
              </a:rPr>
              <a:t>Addition &amp; other Features: </a:t>
            </a:r>
          </a:p>
        </p:txBody>
      </p:sp>
      <p:sp>
        <p:nvSpPr>
          <p:cNvPr id="41" name="TextBox 40">
            <a:extLst>
              <a:ext uri="{FF2B5EF4-FFF2-40B4-BE49-F238E27FC236}">
                <a16:creationId xmlns:a16="http://schemas.microsoft.com/office/drawing/2014/main" id="{01BE7584-B192-4E50-82E2-52C78602F7C2}"/>
              </a:ext>
            </a:extLst>
          </p:cNvPr>
          <p:cNvSpPr txBox="1">
            <a:spLocks/>
          </p:cNvSpPr>
          <p:nvPr/>
        </p:nvSpPr>
        <p:spPr>
          <a:xfrm>
            <a:off x="3365401" y="195546"/>
            <a:ext cx="4879439" cy="400110"/>
          </a:xfrm>
          <a:prstGeom prst="rect">
            <a:avLst/>
          </a:prstGeom>
          <a:noFill/>
        </p:spPr>
        <p:txBody>
          <a:bodyPr wrap="square" lIns="87750" tIns="0" rIns="0" bIns="0" rtlCol="0">
            <a:noAutofit/>
          </a:bodyPr>
          <a:lstStyle/>
          <a:p>
            <a:r>
              <a:rPr lang="en-US" altLang="ko-KR" sz="3200" b="1" dirty="0">
                <a:solidFill>
                  <a:schemeClr val="accent1"/>
                </a:solidFill>
                <a:latin typeface="Arial" panose="020B0604020202020204" pitchFamily="34" charset="0"/>
                <a:cs typeface="Arial" panose="020B0604020202020204" pitchFamily="34" charset="0"/>
              </a:rPr>
              <a:t>More App Features </a:t>
            </a:r>
            <a:endParaRPr lang="ko-KR" altLang="en-US" sz="3200" b="1" dirty="0">
              <a:solidFill>
                <a:schemeClr val="accent1"/>
              </a:solidFill>
              <a:latin typeface="Arial" panose="020B0604020202020204" pitchFamily="34" charset="0"/>
              <a:cs typeface="Arial" panose="020B0604020202020204" pitchFamily="34" charset="0"/>
            </a:endParaRPr>
          </a:p>
        </p:txBody>
      </p:sp>
      <p:sp>
        <p:nvSpPr>
          <p:cNvPr id="38" name="Rectangle: Rounded Corners 37">
            <a:extLst>
              <a:ext uri="{FF2B5EF4-FFF2-40B4-BE49-F238E27FC236}">
                <a16:creationId xmlns:a16="http://schemas.microsoft.com/office/drawing/2014/main" id="{C91CF901-21DE-48AA-AC79-8FE22EAE7836}"/>
              </a:ext>
            </a:extLst>
          </p:cNvPr>
          <p:cNvSpPr/>
          <p:nvPr/>
        </p:nvSpPr>
        <p:spPr>
          <a:xfrm>
            <a:off x="7955243" y="4841221"/>
            <a:ext cx="1798514" cy="103012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65A289B-83BB-49D2-A7FE-749F01462C63}"/>
              </a:ext>
            </a:extLst>
          </p:cNvPr>
          <p:cNvSpPr/>
          <p:nvPr/>
        </p:nvSpPr>
        <p:spPr>
          <a:xfrm>
            <a:off x="8911240" y="244465"/>
            <a:ext cx="1798514" cy="10301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latin typeface="Arial" panose="020B0604020202020204" pitchFamily="34" charset="0"/>
                <a:cs typeface="Arial" panose="020B0604020202020204" pitchFamily="34" charset="0"/>
              </a:rPr>
              <a:t>Learn the Bible on the go!!!</a:t>
            </a:r>
            <a:endParaRPr lang="en-IN" b="1" dirty="0">
              <a:solidFill>
                <a:schemeClr val="accent2"/>
              </a:solidFill>
            </a:endParaRPr>
          </a:p>
        </p:txBody>
      </p:sp>
      <p:grpSp>
        <p:nvGrpSpPr>
          <p:cNvPr id="11" name="Group 10">
            <a:extLst>
              <a:ext uri="{FF2B5EF4-FFF2-40B4-BE49-F238E27FC236}">
                <a16:creationId xmlns:a16="http://schemas.microsoft.com/office/drawing/2014/main" id="{E933FE5C-7472-4ED3-A11C-0D837A78F24D}"/>
              </a:ext>
            </a:extLst>
          </p:cNvPr>
          <p:cNvGrpSpPr/>
          <p:nvPr/>
        </p:nvGrpSpPr>
        <p:grpSpPr>
          <a:xfrm>
            <a:off x="9724586" y="4552326"/>
            <a:ext cx="1515315" cy="1324679"/>
            <a:chOff x="821779" y="2763780"/>
            <a:chExt cx="1069785" cy="935200"/>
          </a:xfrm>
        </p:grpSpPr>
        <p:grpSp>
          <p:nvGrpSpPr>
            <p:cNvPr id="12" name="Group 11">
              <a:extLst>
                <a:ext uri="{FF2B5EF4-FFF2-40B4-BE49-F238E27FC236}">
                  <a16:creationId xmlns:a16="http://schemas.microsoft.com/office/drawing/2014/main" id="{48F3B96A-C3CC-4BC1-AA37-E05B09FE25EC}"/>
                </a:ext>
              </a:extLst>
            </p:cNvPr>
            <p:cNvGrpSpPr/>
            <p:nvPr/>
          </p:nvGrpSpPr>
          <p:grpSpPr>
            <a:xfrm rot="21376117">
              <a:off x="821779" y="3051159"/>
              <a:ext cx="603715" cy="647821"/>
              <a:chOff x="4912444" y="672763"/>
              <a:chExt cx="5599880" cy="6008997"/>
            </a:xfrm>
          </p:grpSpPr>
          <p:sp>
            <p:nvSpPr>
              <p:cNvPr id="31" name="Isosceles Triangle 25">
                <a:extLst>
                  <a:ext uri="{FF2B5EF4-FFF2-40B4-BE49-F238E27FC236}">
                    <a16:creationId xmlns:a16="http://schemas.microsoft.com/office/drawing/2014/main" id="{5135B0CC-37EC-453D-8AF9-CA62C0A7E806}"/>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bject 29">
                <a:extLst>
                  <a:ext uri="{FF2B5EF4-FFF2-40B4-BE49-F238E27FC236}">
                    <a16:creationId xmlns:a16="http://schemas.microsoft.com/office/drawing/2014/main" id="{4C2D0919-A3B2-46B5-9C05-06521FB39F1F}"/>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33" name="object 33">
                <a:extLst>
                  <a:ext uri="{FF2B5EF4-FFF2-40B4-BE49-F238E27FC236}">
                    <a16:creationId xmlns:a16="http://schemas.microsoft.com/office/drawing/2014/main" id="{1A681DFE-B7E4-4495-A63E-C8C61166294E}"/>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34" name="Isosceles Triangle 25">
                <a:extLst>
                  <a:ext uri="{FF2B5EF4-FFF2-40B4-BE49-F238E27FC236}">
                    <a16:creationId xmlns:a16="http://schemas.microsoft.com/office/drawing/2014/main" id="{CCB0373B-99DA-4BFE-86A6-EE4085736868}"/>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34">
                <a:extLst>
                  <a:ext uri="{FF2B5EF4-FFF2-40B4-BE49-F238E27FC236}">
                    <a16:creationId xmlns:a16="http://schemas.microsoft.com/office/drawing/2014/main" id="{2731BF28-9BDC-4043-B9B9-D2626B9B3C44}"/>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28">
                <a:extLst>
                  <a:ext uri="{FF2B5EF4-FFF2-40B4-BE49-F238E27FC236}">
                    <a16:creationId xmlns:a16="http://schemas.microsoft.com/office/drawing/2014/main" id="{CCB015B2-1646-406D-997E-2DA84F27AE38}"/>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28">
                <a:extLst>
                  <a:ext uri="{FF2B5EF4-FFF2-40B4-BE49-F238E27FC236}">
                    <a16:creationId xmlns:a16="http://schemas.microsoft.com/office/drawing/2014/main" id="{96046BF2-D04C-4FEE-B187-733FDF3E6EFC}"/>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AF0E2DAC-30C4-4182-AAD6-DA3F30CEF5E8}"/>
                </a:ext>
              </a:extLst>
            </p:cNvPr>
            <p:cNvGrpSpPr/>
            <p:nvPr/>
          </p:nvGrpSpPr>
          <p:grpSpPr>
            <a:xfrm rot="21376117">
              <a:off x="1270198" y="2763780"/>
              <a:ext cx="250781" cy="269102"/>
              <a:chOff x="4912444" y="672763"/>
              <a:chExt cx="5599880" cy="6008997"/>
            </a:xfrm>
          </p:grpSpPr>
          <p:sp>
            <p:nvSpPr>
              <p:cNvPr id="24" name="Isosceles Triangle 25">
                <a:extLst>
                  <a:ext uri="{FF2B5EF4-FFF2-40B4-BE49-F238E27FC236}">
                    <a16:creationId xmlns:a16="http://schemas.microsoft.com/office/drawing/2014/main" id="{416A3293-9728-404A-A8A9-5D2F8219796E}"/>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bject 29">
                <a:extLst>
                  <a:ext uri="{FF2B5EF4-FFF2-40B4-BE49-F238E27FC236}">
                    <a16:creationId xmlns:a16="http://schemas.microsoft.com/office/drawing/2014/main" id="{9482FB75-0F43-474A-AAA0-09C682131A22}"/>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26" name="object 33">
                <a:extLst>
                  <a:ext uri="{FF2B5EF4-FFF2-40B4-BE49-F238E27FC236}">
                    <a16:creationId xmlns:a16="http://schemas.microsoft.com/office/drawing/2014/main" id="{50854111-8002-4EC4-A869-32ACB3DD2E3E}"/>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27" name="Isosceles Triangle 25">
                <a:extLst>
                  <a:ext uri="{FF2B5EF4-FFF2-40B4-BE49-F238E27FC236}">
                    <a16:creationId xmlns:a16="http://schemas.microsoft.com/office/drawing/2014/main" id="{9913C47E-C3CE-435A-81C8-AE1F7DEE8EB1}"/>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27">
                <a:extLst>
                  <a:ext uri="{FF2B5EF4-FFF2-40B4-BE49-F238E27FC236}">
                    <a16:creationId xmlns:a16="http://schemas.microsoft.com/office/drawing/2014/main" id="{6ABF0187-8484-4F75-B554-16E27B5D8736}"/>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42F6FD58-C1D5-4170-ACF1-C1D57ECB10CC}"/>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8">
                <a:extLst>
                  <a:ext uri="{FF2B5EF4-FFF2-40B4-BE49-F238E27FC236}">
                    <a16:creationId xmlns:a16="http://schemas.microsoft.com/office/drawing/2014/main" id="{69CAFFC7-17A4-4544-ABEF-A51539F6C074}"/>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DBDDB061-BEE1-4255-8EB4-79DE6C0E4896}"/>
                </a:ext>
              </a:extLst>
            </p:cNvPr>
            <p:cNvGrpSpPr/>
            <p:nvPr/>
          </p:nvGrpSpPr>
          <p:grpSpPr>
            <a:xfrm rot="21376117">
              <a:off x="1498967" y="3188291"/>
              <a:ext cx="392597" cy="421278"/>
              <a:chOff x="4912444" y="672763"/>
              <a:chExt cx="5599880" cy="6008997"/>
            </a:xfrm>
          </p:grpSpPr>
          <p:sp>
            <p:nvSpPr>
              <p:cNvPr id="17" name="Isosceles Triangle 25">
                <a:extLst>
                  <a:ext uri="{FF2B5EF4-FFF2-40B4-BE49-F238E27FC236}">
                    <a16:creationId xmlns:a16="http://schemas.microsoft.com/office/drawing/2014/main" id="{30A073C6-8F7C-452F-83C3-B86B3187849E}"/>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bject 29">
                <a:extLst>
                  <a:ext uri="{FF2B5EF4-FFF2-40B4-BE49-F238E27FC236}">
                    <a16:creationId xmlns:a16="http://schemas.microsoft.com/office/drawing/2014/main" id="{3013A46A-B17F-4B5B-9944-754C99C701C0}"/>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19" name="object 33">
                <a:extLst>
                  <a:ext uri="{FF2B5EF4-FFF2-40B4-BE49-F238E27FC236}">
                    <a16:creationId xmlns:a16="http://schemas.microsoft.com/office/drawing/2014/main" id="{415D164A-9137-4260-BBC7-28BE4ECFC500}"/>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20" name="Isosceles Triangle 25">
                <a:extLst>
                  <a:ext uri="{FF2B5EF4-FFF2-40B4-BE49-F238E27FC236}">
                    <a16:creationId xmlns:a16="http://schemas.microsoft.com/office/drawing/2014/main" id="{F8704DEF-82FF-4E2E-9457-9C27AF8A3FCB}"/>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B54E0F4D-8EA8-4CE5-AA1A-E2ECA98B797F}"/>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8">
                <a:extLst>
                  <a:ext uri="{FF2B5EF4-FFF2-40B4-BE49-F238E27FC236}">
                    <a16:creationId xmlns:a16="http://schemas.microsoft.com/office/drawing/2014/main" id="{3F08D247-95D7-4CED-8CA9-3567B8EBFE64}"/>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8">
                <a:extLst>
                  <a:ext uri="{FF2B5EF4-FFF2-40B4-BE49-F238E27FC236}">
                    <a16:creationId xmlns:a16="http://schemas.microsoft.com/office/drawing/2014/main" id="{C34679D1-6B7E-4592-9C5A-DF486CC56CC9}"/>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02E3B07F-EF3E-482E-962F-261F454720BD}"/>
              </a:ext>
            </a:extLst>
          </p:cNvPr>
          <p:cNvGrpSpPr/>
          <p:nvPr/>
        </p:nvGrpSpPr>
        <p:grpSpPr>
          <a:xfrm rot="5400000">
            <a:off x="3129198" y="628460"/>
            <a:ext cx="271154" cy="254124"/>
            <a:chOff x="531339" y="1241569"/>
            <a:chExt cx="508791" cy="476836"/>
          </a:xfrm>
        </p:grpSpPr>
        <p:sp>
          <p:nvSpPr>
            <p:cNvPr id="43" name="Isosceles Triangle 42">
              <a:extLst>
                <a:ext uri="{FF2B5EF4-FFF2-40B4-BE49-F238E27FC236}">
                  <a16:creationId xmlns:a16="http://schemas.microsoft.com/office/drawing/2014/main" id="{931E120D-B35B-4A88-8D54-1B4CEF5A5A93}"/>
                </a:ext>
              </a:extLst>
            </p:cNvPr>
            <p:cNvSpPr/>
            <p:nvPr/>
          </p:nvSpPr>
          <p:spPr>
            <a:xfrm>
              <a:off x="531339" y="1241569"/>
              <a:ext cx="508791" cy="476836"/>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a:extLst>
                <a:ext uri="{FF2B5EF4-FFF2-40B4-BE49-F238E27FC236}">
                  <a16:creationId xmlns:a16="http://schemas.microsoft.com/office/drawing/2014/main" id="{D9E8219C-778A-4BB7-9E05-792D698AC01F}"/>
                </a:ext>
              </a:extLst>
            </p:cNvPr>
            <p:cNvSpPr/>
            <p:nvPr/>
          </p:nvSpPr>
          <p:spPr>
            <a:xfrm>
              <a:off x="539989" y="1546955"/>
              <a:ext cx="491490" cy="171450"/>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A55D8E32-0103-4419-A31B-A2BC380A3F18}"/>
                </a:ext>
              </a:extLst>
            </p:cNvPr>
            <p:cNvCxnSpPr>
              <a:stCxn id="43" idx="0"/>
              <a:endCxn id="44" idx="0"/>
            </p:cNvCxnSpPr>
            <p:nvPr/>
          </p:nvCxnSpPr>
          <p:spPr>
            <a:xfrm flipH="1">
              <a:off x="785734" y="1241569"/>
              <a:ext cx="1" cy="305386"/>
            </a:xfrm>
            <a:prstGeom prst="lin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Rectangle 1">
            <a:extLst>
              <a:ext uri="{FF2B5EF4-FFF2-40B4-BE49-F238E27FC236}">
                <a16:creationId xmlns:a16="http://schemas.microsoft.com/office/drawing/2014/main" id="{7621287D-67E5-234F-925C-BBD3AABB325D}"/>
              </a:ext>
            </a:extLst>
          </p:cNvPr>
          <p:cNvSpPr/>
          <p:nvPr/>
        </p:nvSpPr>
        <p:spPr>
          <a:xfrm>
            <a:off x="7577439" y="1578665"/>
            <a:ext cx="4523769" cy="2048189"/>
          </a:xfrm>
          <a:prstGeom prst="rect">
            <a:avLst/>
          </a:prstGeom>
        </p:spPr>
        <p:txBody>
          <a:bodyPr wrap="square">
            <a:spAutoFit/>
          </a:bodyPr>
          <a:lstStyle/>
          <a:p>
            <a:br>
              <a:rPr lang="en-US" dirty="0">
                <a:latin typeface="Calibri" panose="020F0502020204030204" pitchFamily="34" charset="0"/>
              </a:rPr>
            </a:br>
            <a:endParaRPr lang="en-US" sz="1400" dirty="0">
              <a:solidFill>
                <a:schemeClr val="bg1"/>
              </a:solidFill>
            </a:endParaRP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Why Bible game learning?</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somebody may not have a Bible book but they will have a  cell phone (</a:t>
            </a:r>
            <a:r>
              <a:rPr lang="en-US" sz="1200" dirty="0">
                <a:solidFill>
                  <a:schemeClr val="bg1"/>
                </a:solidFill>
                <a:latin typeface="Gill Sans Nova Light" panose="020F0302020204030204" pitchFamily="34" charset="0"/>
                <a:cs typeface="Gill Sans Nova Light" panose="020F0302020204030204" pitchFamily="34" charset="0"/>
              </a:rPr>
              <a:t>do they really spend time reading</a:t>
            </a:r>
            <a:r>
              <a:rPr lang="en-US" sz="1400" dirty="0">
                <a:solidFill>
                  <a:schemeClr val="bg1"/>
                </a:solidFill>
                <a:latin typeface="Gill Sans Nova Light" panose="020F0302020204030204" pitchFamily="34" charset="0"/>
                <a:cs typeface="Gill Sans Nova Light" panose="020F0302020204030204" pitchFamily="34" charset="0"/>
              </a:rPr>
              <a:t>) it? </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Somebody maybe not be motivated, or they are reluctant or hesitant to read the Bible, but they will play a fun, biblical game, in which still able to learn the word </a:t>
            </a:r>
          </a:p>
        </p:txBody>
      </p:sp>
    </p:spTree>
    <p:extLst>
      <p:ext uri="{BB962C8B-B14F-4D97-AF65-F5344CB8AC3E}">
        <p14:creationId xmlns:p14="http://schemas.microsoft.com/office/powerpoint/2010/main" val="141271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Ray Lights, Abstract, Background, 4K Wallpaper">
            <a:extLst>
              <a:ext uri="{FF2B5EF4-FFF2-40B4-BE49-F238E27FC236}">
                <a16:creationId xmlns:a16="http://schemas.microsoft.com/office/drawing/2014/main" id="{4A051A03-B569-42E5-BCFF-1DA39CDE1ED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5400000">
            <a:off x="2667003" y="-2655424"/>
            <a:ext cx="6857997" cy="12192000"/>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11">
            <a:extLst>
              <a:ext uri="{FF2B5EF4-FFF2-40B4-BE49-F238E27FC236}">
                <a16:creationId xmlns:a16="http://schemas.microsoft.com/office/drawing/2014/main" id="{D6CEE33C-75B9-49DB-ADE2-0AE1B42D9773}"/>
              </a:ext>
            </a:extLst>
          </p:cNvPr>
          <p:cNvSpPr/>
          <p:nvPr/>
        </p:nvSpPr>
        <p:spPr>
          <a:xfrm>
            <a:off x="0" y="1518634"/>
            <a:ext cx="12192000" cy="3820733"/>
          </a:xfrm>
          <a:custGeom>
            <a:avLst/>
            <a:gdLst/>
            <a:ahLst/>
            <a:cxnLst/>
            <a:rect l="l" t="t" r="r" b="b"/>
            <a:pathLst>
              <a:path w="7560309" h="5598159">
                <a:moveTo>
                  <a:pt x="7560005" y="5597880"/>
                </a:moveTo>
                <a:lnTo>
                  <a:pt x="0" y="5597880"/>
                </a:lnTo>
                <a:lnTo>
                  <a:pt x="0" y="0"/>
                </a:lnTo>
                <a:lnTo>
                  <a:pt x="7560005" y="0"/>
                </a:lnTo>
                <a:lnTo>
                  <a:pt x="7560005" y="5597880"/>
                </a:lnTo>
                <a:close/>
              </a:path>
            </a:pathLst>
          </a:custGeom>
          <a:solidFill>
            <a:schemeClr val="accent1">
              <a:alpha val="52000"/>
            </a:schemeClr>
          </a:solidFill>
        </p:spPr>
        <p:txBody>
          <a:bodyPr wrap="square" lIns="0" tIns="0" rIns="0" bIns="0" rtlCol="0"/>
          <a:lstStyle/>
          <a:p>
            <a:endParaRPr dirty="0"/>
          </a:p>
        </p:txBody>
      </p:sp>
      <p:sp>
        <p:nvSpPr>
          <p:cNvPr id="72" name="Block Arc 71">
            <a:extLst>
              <a:ext uri="{FF2B5EF4-FFF2-40B4-BE49-F238E27FC236}">
                <a16:creationId xmlns:a16="http://schemas.microsoft.com/office/drawing/2014/main" id="{083F514A-D816-45E4-BF0E-4900A0561F10}"/>
              </a:ext>
            </a:extLst>
          </p:cNvPr>
          <p:cNvSpPr/>
          <p:nvPr/>
        </p:nvSpPr>
        <p:spPr>
          <a:xfrm>
            <a:off x="-2210328" y="2616487"/>
            <a:ext cx="4394226" cy="4394226"/>
          </a:xfrm>
          <a:prstGeom prst="blockArc">
            <a:avLst>
              <a:gd name="adj1" fmla="val 16231034"/>
              <a:gd name="adj2" fmla="val 5374855"/>
              <a:gd name="adj3" fmla="val 206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4" name="Content Placeholder 73">
            <a:extLst>
              <a:ext uri="{FF2B5EF4-FFF2-40B4-BE49-F238E27FC236}">
                <a16:creationId xmlns:a16="http://schemas.microsoft.com/office/drawing/2014/main" id="{E8C35C77-B33B-45EF-80D7-6B17EC2AF771}"/>
              </a:ext>
            </a:extLst>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258552" y="214941"/>
            <a:ext cx="873537" cy="1852619"/>
          </a:xfrm>
        </p:spPr>
      </p:pic>
      <p:sp>
        <p:nvSpPr>
          <p:cNvPr id="39" name="TextBox 38">
            <a:extLst>
              <a:ext uri="{FF2B5EF4-FFF2-40B4-BE49-F238E27FC236}">
                <a16:creationId xmlns:a16="http://schemas.microsoft.com/office/drawing/2014/main" id="{7059A51B-AB78-4E4D-A217-4C56E7086F56}"/>
              </a:ext>
            </a:extLst>
          </p:cNvPr>
          <p:cNvSpPr txBox="1">
            <a:spLocks/>
          </p:cNvSpPr>
          <p:nvPr/>
        </p:nvSpPr>
        <p:spPr>
          <a:xfrm>
            <a:off x="2351504" y="1569680"/>
            <a:ext cx="6744165" cy="3062633"/>
          </a:xfrm>
          <a:prstGeom prst="rect">
            <a:avLst/>
          </a:prstGeom>
          <a:noFill/>
        </p:spPr>
        <p:txBody>
          <a:bodyPr wrap="square" rtlCol="0">
            <a:spAutoFit/>
          </a:bodyPr>
          <a:lstStyle/>
          <a:p>
            <a:endParaRPr lang="en-US" sz="1400" dirty="0">
              <a:solidFill>
                <a:schemeClr val="bg1"/>
              </a:solidFill>
            </a:endParaRP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Someone may not remember a verse taught on Sunday school, but they may remember a story. </a:t>
            </a:r>
            <a:r>
              <a:rPr lang="en-US" sz="1400" i="1" dirty="0">
                <a:solidFill>
                  <a:schemeClr val="bg1"/>
                </a:solidFill>
                <a:latin typeface="Gill Sans Nova Light" panose="020F0302020204030204" pitchFamily="34" charset="0"/>
                <a:cs typeface="Gill Sans Nova Light" panose="020F0302020204030204" pitchFamily="34" charset="0"/>
              </a:rPr>
              <a:t>Perhaps, stories analogies in the Bible would help them to memorize verses, and have fun.</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Bible study, Bible reading/learning, Bible expository  Will be more digital in the future or modern world!!!</a:t>
            </a:r>
            <a:br>
              <a:rPr lang="en-US" sz="1400" dirty="0">
                <a:solidFill>
                  <a:schemeClr val="bg1"/>
                </a:solidFill>
                <a:latin typeface="Gill Sans Nova Light" panose="020F0302020204030204" pitchFamily="34" charset="0"/>
                <a:cs typeface="Gill Sans Nova Light" panose="020F0302020204030204" pitchFamily="34" charset="0"/>
              </a:rPr>
            </a:br>
            <a:endParaRPr lang="en-US" sz="1400" dirty="0">
              <a:solidFill>
                <a:schemeClr val="bg1"/>
              </a:solidFill>
              <a:latin typeface="Gill Sans Nova Light" panose="020F0302020204030204" pitchFamily="34" charset="0"/>
              <a:cs typeface="Gill Sans Nova Light" panose="020F0302020204030204" pitchFamily="34" charset="0"/>
            </a:endParaRPr>
          </a:p>
          <a:p>
            <a:pPr marL="285750" indent="-285750">
              <a:lnSpc>
                <a:spcPct val="120000"/>
              </a:lnSpc>
              <a:buFont typeface="Wingdings" pitchFamily="2" charset="2"/>
              <a:buChar char="v"/>
            </a:pPr>
            <a:r>
              <a:rPr lang="en-US" sz="1800" b="1" dirty="0">
                <a:solidFill>
                  <a:schemeClr val="bg1"/>
                </a:solidFill>
                <a:latin typeface="Gill Sans Nova Light" panose="020F0302020204030204" pitchFamily="34" charset="0"/>
                <a:cs typeface="Gill Sans Nova Light" panose="020F0302020204030204" pitchFamily="34" charset="0"/>
              </a:rPr>
              <a:t>Alphabet verse Detector/Creator….(For instance)</a:t>
            </a:r>
          </a:p>
          <a:p>
            <a:pPr marL="285750" indent="-285750">
              <a:lnSpc>
                <a:spcPct val="120000"/>
              </a:lnSpc>
              <a:buFont typeface="Wingdings" pitchFamily="2" charset="2"/>
              <a:buChar char="v"/>
            </a:pPr>
            <a:r>
              <a:rPr lang="en-US" sz="1400" dirty="0" err="1">
                <a:solidFill>
                  <a:srgbClr val="92D050"/>
                </a:solidFill>
                <a:latin typeface="Gill Sans Nova Light" panose="020F0302020204030204" pitchFamily="34" charset="0"/>
                <a:cs typeface="Gill Sans Nova Light" panose="020F0302020204030204" pitchFamily="34" charset="0"/>
              </a:rPr>
              <a:t>Abcdrfgh</a:t>
            </a:r>
            <a:r>
              <a:rPr lang="en-US" sz="1400" dirty="0">
                <a:solidFill>
                  <a:srgbClr val="92D050"/>
                </a:solidFill>
                <a:latin typeface="Gill Sans Nova Light" panose="020F0302020204030204" pitchFamily="34" charset="0"/>
                <a:cs typeface="Gill Sans Nova Light" panose="020F0302020204030204" pitchFamily="34" charset="0"/>
              </a:rPr>
              <a:t> </a:t>
            </a:r>
            <a:r>
              <a:rPr lang="en-US" sz="1800" dirty="0" err="1">
                <a:solidFill>
                  <a:schemeClr val="bg1"/>
                </a:solidFill>
                <a:latin typeface="Gill Sans Nova Light" panose="020F0302020204030204" pitchFamily="34" charset="0"/>
                <a:cs typeface="Gill Sans Nova Light" panose="020F0302020204030204" pitchFamily="34" charset="0"/>
              </a:rPr>
              <a:t>i</a:t>
            </a:r>
            <a:r>
              <a:rPr lang="en-US" sz="1800" dirty="0">
                <a:solidFill>
                  <a:schemeClr val="bg1"/>
                </a:solidFill>
                <a:latin typeface="Gill Sans Nova Light" panose="020F0302020204030204" pitchFamily="34" charset="0"/>
                <a:cs typeface="Gill Sans Nova Light" panose="020F0302020204030204" pitchFamily="34" charset="0"/>
              </a:rPr>
              <a:t> </a:t>
            </a:r>
            <a:r>
              <a:rPr lang="en-US" sz="1400" dirty="0">
                <a:solidFill>
                  <a:schemeClr val="bg1"/>
                </a:solidFill>
                <a:latin typeface="Gill Sans Nova Light" panose="020F0302020204030204" pitchFamily="34" charset="0"/>
                <a:cs typeface="Gill Sans Nova Light" panose="020F0302020204030204" pitchFamily="34" charset="0"/>
              </a:rPr>
              <a:t>(provide Bible verse with alphabet letter starts with </a:t>
            </a:r>
            <a:r>
              <a:rPr lang="en-US" sz="2000" b="1" dirty="0">
                <a:solidFill>
                  <a:srgbClr val="92D050"/>
                </a:solidFill>
                <a:latin typeface="Gill Sans Nova Light" panose="020F0302020204030204" pitchFamily="34" charset="0"/>
                <a:cs typeface="Gill Sans Nova Light" panose="020F0302020204030204" pitchFamily="34" charset="0"/>
              </a:rPr>
              <a:t>i</a:t>
            </a:r>
            <a:r>
              <a:rPr lang="en-US" sz="1400" dirty="0">
                <a:solidFill>
                  <a:schemeClr val="bg1"/>
                </a:solidFill>
                <a:latin typeface="Gill Sans Nova Light" panose="020F0302020204030204" pitchFamily="34" charset="0"/>
                <a:cs typeface="Gill Sans Nova Light" panose="020F0302020204030204" pitchFamily="34" charset="0"/>
              </a:rPr>
              <a:t>)</a:t>
            </a:r>
          </a:p>
          <a:p>
            <a:pPr>
              <a:lnSpc>
                <a:spcPct val="120000"/>
              </a:lnSpc>
            </a:pPr>
            <a:r>
              <a:rPr lang="en-US" sz="1400" b="1" i="1" dirty="0">
                <a:solidFill>
                  <a:srgbClr val="92D050"/>
                </a:solidFill>
                <a:latin typeface="Gill Sans Nova Light" panose="020F0302020204030204" pitchFamily="34" charset="0"/>
                <a:cs typeface="Gill Sans Nova Light" panose="020F0302020204030204" pitchFamily="34" charset="0"/>
              </a:rPr>
              <a:t>     </a:t>
            </a:r>
            <a:r>
              <a:rPr lang="en-US" sz="1400" b="1" i="1" u="sng" dirty="0">
                <a:solidFill>
                  <a:srgbClr val="92D050"/>
                </a:solidFill>
                <a:latin typeface="Gill Sans Nova Light" panose="020F0302020204030204" pitchFamily="34" charset="0"/>
                <a:cs typeface="Gill Sans Nova Light" panose="020F0302020204030204" pitchFamily="34" charset="0"/>
              </a:rPr>
              <a:t> I can do all things through Christ who strengthens me…Philippians 4:13</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Synchronize/ consolidate app ideas…TBD</a:t>
            </a:r>
          </a:p>
          <a:p>
            <a:pPr marL="285750" indent="-285750">
              <a:lnSpc>
                <a:spcPct val="120000"/>
              </a:lnSpc>
              <a:buFont typeface="Wingdings" pitchFamily="2" charset="2"/>
              <a:buChar char="v"/>
            </a:pPr>
            <a:r>
              <a:rPr lang="en-US" sz="1400" dirty="0">
                <a:solidFill>
                  <a:schemeClr val="bg1"/>
                </a:solidFill>
                <a:latin typeface="Gill Sans Nova Light" panose="020F0302020204030204" pitchFamily="34" charset="0"/>
                <a:cs typeface="Gill Sans Nova Light" panose="020F0302020204030204" pitchFamily="34" charset="0"/>
              </a:rPr>
              <a:t>1 stop shop! </a:t>
            </a:r>
          </a:p>
        </p:txBody>
      </p:sp>
      <p:sp>
        <p:nvSpPr>
          <p:cNvPr id="40" name="TextBox 39">
            <a:extLst>
              <a:ext uri="{FF2B5EF4-FFF2-40B4-BE49-F238E27FC236}">
                <a16:creationId xmlns:a16="http://schemas.microsoft.com/office/drawing/2014/main" id="{B881BE2E-E36E-46BA-A987-FC822368A8E7}"/>
              </a:ext>
            </a:extLst>
          </p:cNvPr>
          <p:cNvSpPr txBox="1">
            <a:spLocks/>
          </p:cNvSpPr>
          <p:nvPr/>
        </p:nvSpPr>
        <p:spPr>
          <a:xfrm>
            <a:off x="3365401" y="812755"/>
            <a:ext cx="4879439" cy="267446"/>
          </a:xfrm>
          <a:prstGeom prst="rect">
            <a:avLst/>
          </a:prstGeom>
          <a:noFill/>
        </p:spPr>
        <p:txBody>
          <a:bodyPr wrap="square" lIns="87750" rIns="87750" rtlCol="0">
            <a:noAutofit/>
          </a:bodyPr>
          <a:lstStyle/>
          <a:p>
            <a:r>
              <a:rPr lang="en-US" sz="1400" b="1" dirty="0">
                <a:solidFill>
                  <a:schemeClr val="bg1"/>
                </a:solidFill>
                <a:latin typeface="Arial" panose="020B0604020202020204" pitchFamily="34" charset="0"/>
                <a:ea typeface="Open Sans Light" panose="020B0306030504020204" pitchFamily="34" charset="0"/>
                <a:cs typeface="Arial" panose="020B0604020202020204" pitchFamily="34" charset="0"/>
              </a:rPr>
              <a:t>Addition &amp; other Features: </a:t>
            </a:r>
          </a:p>
        </p:txBody>
      </p:sp>
      <p:sp>
        <p:nvSpPr>
          <p:cNvPr id="41" name="TextBox 40">
            <a:extLst>
              <a:ext uri="{FF2B5EF4-FFF2-40B4-BE49-F238E27FC236}">
                <a16:creationId xmlns:a16="http://schemas.microsoft.com/office/drawing/2014/main" id="{01BE7584-B192-4E50-82E2-52C78602F7C2}"/>
              </a:ext>
            </a:extLst>
          </p:cNvPr>
          <p:cNvSpPr txBox="1">
            <a:spLocks/>
          </p:cNvSpPr>
          <p:nvPr/>
        </p:nvSpPr>
        <p:spPr>
          <a:xfrm>
            <a:off x="3365401" y="195546"/>
            <a:ext cx="4879439" cy="400110"/>
          </a:xfrm>
          <a:prstGeom prst="rect">
            <a:avLst/>
          </a:prstGeom>
          <a:noFill/>
        </p:spPr>
        <p:txBody>
          <a:bodyPr wrap="square" lIns="87750" tIns="0" rIns="0" bIns="0" rtlCol="0">
            <a:noAutofit/>
          </a:bodyPr>
          <a:lstStyle/>
          <a:p>
            <a:r>
              <a:rPr lang="en-US" altLang="ko-KR" sz="3200" b="1" dirty="0">
                <a:solidFill>
                  <a:schemeClr val="accent1"/>
                </a:solidFill>
                <a:latin typeface="Arial" panose="020B0604020202020204" pitchFamily="34" charset="0"/>
                <a:cs typeface="Arial" panose="020B0604020202020204" pitchFamily="34" charset="0"/>
              </a:rPr>
              <a:t>More App Features </a:t>
            </a:r>
            <a:endParaRPr lang="ko-KR" altLang="en-US" sz="3200" b="1" dirty="0">
              <a:solidFill>
                <a:schemeClr val="accent1"/>
              </a:solidFill>
              <a:latin typeface="Arial" panose="020B0604020202020204" pitchFamily="34" charset="0"/>
              <a:cs typeface="Arial" panose="020B0604020202020204" pitchFamily="34" charset="0"/>
            </a:endParaRPr>
          </a:p>
        </p:txBody>
      </p:sp>
      <p:sp>
        <p:nvSpPr>
          <p:cNvPr id="38" name="Rectangle: Rounded Corners 37">
            <a:extLst>
              <a:ext uri="{FF2B5EF4-FFF2-40B4-BE49-F238E27FC236}">
                <a16:creationId xmlns:a16="http://schemas.microsoft.com/office/drawing/2014/main" id="{C91CF901-21DE-48AA-AC79-8FE22EAE7836}"/>
              </a:ext>
            </a:extLst>
          </p:cNvPr>
          <p:cNvSpPr/>
          <p:nvPr/>
        </p:nvSpPr>
        <p:spPr>
          <a:xfrm>
            <a:off x="7955243" y="4841221"/>
            <a:ext cx="1798514" cy="103012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265A289B-83BB-49D2-A7FE-749F01462C63}"/>
              </a:ext>
            </a:extLst>
          </p:cNvPr>
          <p:cNvSpPr/>
          <p:nvPr/>
        </p:nvSpPr>
        <p:spPr>
          <a:xfrm>
            <a:off x="8911240" y="244465"/>
            <a:ext cx="1798514" cy="10301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2"/>
                </a:solidFill>
                <a:latin typeface="Arial" panose="020B0604020202020204" pitchFamily="34" charset="0"/>
                <a:cs typeface="Arial" panose="020B0604020202020204" pitchFamily="34" charset="0"/>
              </a:rPr>
              <a:t>Learn the Bible on the go!!!</a:t>
            </a:r>
            <a:endParaRPr lang="en-IN" b="1" dirty="0">
              <a:solidFill>
                <a:schemeClr val="accent2"/>
              </a:solidFill>
            </a:endParaRPr>
          </a:p>
        </p:txBody>
      </p:sp>
      <p:grpSp>
        <p:nvGrpSpPr>
          <p:cNvPr id="11" name="Group 10">
            <a:extLst>
              <a:ext uri="{FF2B5EF4-FFF2-40B4-BE49-F238E27FC236}">
                <a16:creationId xmlns:a16="http://schemas.microsoft.com/office/drawing/2014/main" id="{E933FE5C-7472-4ED3-A11C-0D837A78F24D}"/>
              </a:ext>
            </a:extLst>
          </p:cNvPr>
          <p:cNvGrpSpPr/>
          <p:nvPr/>
        </p:nvGrpSpPr>
        <p:grpSpPr>
          <a:xfrm>
            <a:off x="9724586" y="4552326"/>
            <a:ext cx="1515315" cy="1324679"/>
            <a:chOff x="821779" y="2763780"/>
            <a:chExt cx="1069785" cy="935200"/>
          </a:xfrm>
        </p:grpSpPr>
        <p:grpSp>
          <p:nvGrpSpPr>
            <p:cNvPr id="12" name="Group 11">
              <a:extLst>
                <a:ext uri="{FF2B5EF4-FFF2-40B4-BE49-F238E27FC236}">
                  <a16:creationId xmlns:a16="http://schemas.microsoft.com/office/drawing/2014/main" id="{48F3B96A-C3CC-4BC1-AA37-E05B09FE25EC}"/>
                </a:ext>
              </a:extLst>
            </p:cNvPr>
            <p:cNvGrpSpPr/>
            <p:nvPr/>
          </p:nvGrpSpPr>
          <p:grpSpPr>
            <a:xfrm rot="21376117">
              <a:off x="821779" y="3051159"/>
              <a:ext cx="603715" cy="647821"/>
              <a:chOff x="4912444" y="672763"/>
              <a:chExt cx="5599880" cy="6008997"/>
            </a:xfrm>
          </p:grpSpPr>
          <p:sp>
            <p:nvSpPr>
              <p:cNvPr id="31" name="Isosceles Triangle 25">
                <a:extLst>
                  <a:ext uri="{FF2B5EF4-FFF2-40B4-BE49-F238E27FC236}">
                    <a16:creationId xmlns:a16="http://schemas.microsoft.com/office/drawing/2014/main" id="{5135B0CC-37EC-453D-8AF9-CA62C0A7E806}"/>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bject 29">
                <a:extLst>
                  <a:ext uri="{FF2B5EF4-FFF2-40B4-BE49-F238E27FC236}">
                    <a16:creationId xmlns:a16="http://schemas.microsoft.com/office/drawing/2014/main" id="{4C2D0919-A3B2-46B5-9C05-06521FB39F1F}"/>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33" name="object 33">
                <a:extLst>
                  <a:ext uri="{FF2B5EF4-FFF2-40B4-BE49-F238E27FC236}">
                    <a16:creationId xmlns:a16="http://schemas.microsoft.com/office/drawing/2014/main" id="{1A681DFE-B7E4-4495-A63E-C8C61166294E}"/>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34" name="Isosceles Triangle 25">
                <a:extLst>
                  <a:ext uri="{FF2B5EF4-FFF2-40B4-BE49-F238E27FC236}">
                    <a16:creationId xmlns:a16="http://schemas.microsoft.com/office/drawing/2014/main" id="{CCB0373B-99DA-4BFE-86A6-EE4085736868}"/>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34">
                <a:extLst>
                  <a:ext uri="{FF2B5EF4-FFF2-40B4-BE49-F238E27FC236}">
                    <a16:creationId xmlns:a16="http://schemas.microsoft.com/office/drawing/2014/main" id="{2731BF28-9BDC-4043-B9B9-D2626B9B3C44}"/>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28">
                <a:extLst>
                  <a:ext uri="{FF2B5EF4-FFF2-40B4-BE49-F238E27FC236}">
                    <a16:creationId xmlns:a16="http://schemas.microsoft.com/office/drawing/2014/main" id="{CCB015B2-1646-406D-997E-2DA84F27AE38}"/>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28">
                <a:extLst>
                  <a:ext uri="{FF2B5EF4-FFF2-40B4-BE49-F238E27FC236}">
                    <a16:creationId xmlns:a16="http://schemas.microsoft.com/office/drawing/2014/main" id="{96046BF2-D04C-4FEE-B187-733FDF3E6EFC}"/>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AF0E2DAC-30C4-4182-AAD6-DA3F30CEF5E8}"/>
                </a:ext>
              </a:extLst>
            </p:cNvPr>
            <p:cNvGrpSpPr/>
            <p:nvPr/>
          </p:nvGrpSpPr>
          <p:grpSpPr>
            <a:xfrm rot="21376117">
              <a:off x="1270198" y="2763780"/>
              <a:ext cx="250781" cy="269102"/>
              <a:chOff x="4912444" y="672763"/>
              <a:chExt cx="5599880" cy="6008997"/>
            </a:xfrm>
          </p:grpSpPr>
          <p:sp>
            <p:nvSpPr>
              <p:cNvPr id="24" name="Isosceles Triangle 25">
                <a:extLst>
                  <a:ext uri="{FF2B5EF4-FFF2-40B4-BE49-F238E27FC236}">
                    <a16:creationId xmlns:a16="http://schemas.microsoft.com/office/drawing/2014/main" id="{416A3293-9728-404A-A8A9-5D2F8219796E}"/>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bject 29">
                <a:extLst>
                  <a:ext uri="{FF2B5EF4-FFF2-40B4-BE49-F238E27FC236}">
                    <a16:creationId xmlns:a16="http://schemas.microsoft.com/office/drawing/2014/main" id="{9482FB75-0F43-474A-AAA0-09C682131A22}"/>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26" name="object 33">
                <a:extLst>
                  <a:ext uri="{FF2B5EF4-FFF2-40B4-BE49-F238E27FC236}">
                    <a16:creationId xmlns:a16="http://schemas.microsoft.com/office/drawing/2014/main" id="{50854111-8002-4EC4-A869-32ACB3DD2E3E}"/>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27" name="Isosceles Triangle 25">
                <a:extLst>
                  <a:ext uri="{FF2B5EF4-FFF2-40B4-BE49-F238E27FC236}">
                    <a16:creationId xmlns:a16="http://schemas.microsoft.com/office/drawing/2014/main" id="{9913C47E-C3CE-435A-81C8-AE1F7DEE8EB1}"/>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27">
                <a:extLst>
                  <a:ext uri="{FF2B5EF4-FFF2-40B4-BE49-F238E27FC236}">
                    <a16:creationId xmlns:a16="http://schemas.microsoft.com/office/drawing/2014/main" id="{6ABF0187-8484-4F75-B554-16E27B5D8736}"/>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42F6FD58-C1D5-4170-ACF1-C1D57ECB10CC}"/>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8">
                <a:extLst>
                  <a:ext uri="{FF2B5EF4-FFF2-40B4-BE49-F238E27FC236}">
                    <a16:creationId xmlns:a16="http://schemas.microsoft.com/office/drawing/2014/main" id="{69CAFFC7-17A4-4544-ABEF-A51539F6C074}"/>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DBDDB061-BEE1-4255-8EB4-79DE6C0E4896}"/>
                </a:ext>
              </a:extLst>
            </p:cNvPr>
            <p:cNvGrpSpPr/>
            <p:nvPr/>
          </p:nvGrpSpPr>
          <p:grpSpPr>
            <a:xfrm rot="21376117">
              <a:off x="1498967" y="3188291"/>
              <a:ext cx="392597" cy="421278"/>
              <a:chOff x="4912444" y="672763"/>
              <a:chExt cx="5599880" cy="6008997"/>
            </a:xfrm>
          </p:grpSpPr>
          <p:sp>
            <p:nvSpPr>
              <p:cNvPr id="17" name="Isosceles Triangle 25">
                <a:extLst>
                  <a:ext uri="{FF2B5EF4-FFF2-40B4-BE49-F238E27FC236}">
                    <a16:creationId xmlns:a16="http://schemas.microsoft.com/office/drawing/2014/main" id="{30A073C6-8F7C-452F-83C3-B86B3187849E}"/>
                  </a:ext>
                </a:extLst>
              </p:cNvPr>
              <p:cNvSpPr/>
              <p:nvPr/>
            </p:nvSpPr>
            <p:spPr>
              <a:xfrm flipV="1">
                <a:off x="7726053" y="1068987"/>
                <a:ext cx="2776220" cy="1587500"/>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792480 w 2872740"/>
                  <a:gd name="connsiteY0" fmla="*/ 2004060 h 2004060"/>
                  <a:gd name="connsiteX1" fmla="*/ 0 w 2872740"/>
                  <a:gd name="connsiteY1" fmla="*/ 422181 h 2004060"/>
                  <a:gd name="connsiteX2" fmla="*/ 2872740 w 2872740"/>
                  <a:gd name="connsiteY2" fmla="*/ 0 h 2004060"/>
                  <a:gd name="connsiteX3" fmla="*/ 792480 w 2872740"/>
                  <a:gd name="connsiteY3" fmla="*/ 2004060 h 2004060"/>
                  <a:gd name="connsiteX0" fmla="*/ 2004060 w 2872740"/>
                  <a:gd name="connsiteY0" fmla="*/ 1653540 h 1653540"/>
                  <a:gd name="connsiteX1" fmla="*/ 0 w 2872740"/>
                  <a:gd name="connsiteY1" fmla="*/ 422181 h 1653540"/>
                  <a:gd name="connsiteX2" fmla="*/ 2872740 w 2872740"/>
                  <a:gd name="connsiteY2" fmla="*/ 0 h 1653540"/>
                  <a:gd name="connsiteX3" fmla="*/ 2004060 w 2872740"/>
                  <a:gd name="connsiteY3" fmla="*/ 1653540 h 1653540"/>
                  <a:gd name="connsiteX0" fmla="*/ 2100580 w 2872740"/>
                  <a:gd name="connsiteY0" fmla="*/ 1399540 h 1399540"/>
                  <a:gd name="connsiteX1" fmla="*/ 0 w 2872740"/>
                  <a:gd name="connsiteY1" fmla="*/ 422181 h 1399540"/>
                  <a:gd name="connsiteX2" fmla="*/ 2872740 w 2872740"/>
                  <a:gd name="connsiteY2" fmla="*/ 0 h 1399540"/>
                  <a:gd name="connsiteX3" fmla="*/ 2100580 w 2872740"/>
                  <a:gd name="connsiteY3" fmla="*/ 1399540 h 1399540"/>
                  <a:gd name="connsiteX0" fmla="*/ 2009140 w 2872740"/>
                  <a:gd name="connsiteY0" fmla="*/ 1623060 h 1623060"/>
                  <a:gd name="connsiteX1" fmla="*/ 0 w 2872740"/>
                  <a:gd name="connsiteY1" fmla="*/ 422181 h 1623060"/>
                  <a:gd name="connsiteX2" fmla="*/ 2872740 w 2872740"/>
                  <a:gd name="connsiteY2" fmla="*/ 0 h 1623060"/>
                  <a:gd name="connsiteX3" fmla="*/ 2009140 w 2872740"/>
                  <a:gd name="connsiteY3" fmla="*/ 1623060 h 1623060"/>
                  <a:gd name="connsiteX0" fmla="*/ 1663700 w 2527300"/>
                  <a:gd name="connsiteY0" fmla="*/ 1623060 h 1623060"/>
                  <a:gd name="connsiteX1" fmla="*/ 0 w 2527300"/>
                  <a:gd name="connsiteY1" fmla="*/ 381541 h 1623060"/>
                  <a:gd name="connsiteX2" fmla="*/ 2527300 w 2527300"/>
                  <a:gd name="connsiteY2" fmla="*/ 0 h 1623060"/>
                  <a:gd name="connsiteX3" fmla="*/ 1663700 w 2527300"/>
                  <a:gd name="connsiteY3" fmla="*/ 1623060 h 1623060"/>
                  <a:gd name="connsiteX0" fmla="*/ 1998980 w 2862580"/>
                  <a:gd name="connsiteY0" fmla="*/ 1623060 h 1623060"/>
                  <a:gd name="connsiteX1" fmla="*/ 0 w 2862580"/>
                  <a:gd name="connsiteY1" fmla="*/ 406941 h 1623060"/>
                  <a:gd name="connsiteX2" fmla="*/ 2862580 w 2862580"/>
                  <a:gd name="connsiteY2" fmla="*/ 0 h 1623060"/>
                  <a:gd name="connsiteX3" fmla="*/ 1998980 w 2862580"/>
                  <a:gd name="connsiteY3" fmla="*/ 1623060 h 1623060"/>
                  <a:gd name="connsiteX0" fmla="*/ 1998980 w 2979420"/>
                  <a:gd name="connsiteY0" fmla="*/ 1216119 h 1216119"/>
                  <a:gd name="connsiteX1" fmla="*/ 0 w 2979420"/>
                  <a:gd name="connsiteY1" fmla="*/ 0 h 1216119"/>
                  <a:gd name="connsiteX2" fmla="*/ 2979420 w 2979420"/>
                  <a:gd name="connsiteY2" fmla="*/ 4539 h 1216119"/>
                  <a:gd name="connsiteX3" fmla="*/ 1998980 w 2979420"/>
                  <a:gd name="connsiteY3" fmla="*/ 1216119 h 1216119"/>
                  <a:gd name="connsiteX0" fmla="*/ 1998980 w 2776220"/>
                  <a:gd name="connsiteY0" fmla="*/ 1587500 h 1587500"/>
                  <a:gd name="connsiteX1" fmla="*/ 0 w 2776220"/>
                  <a:gd name="connsiteY1" fmla="*/ 371381 h 1587500"/>
                  <a:gd name="connsiteX2" fmla="*/ 2776220 w 2776220"/>
                  <a:gd name="connsiteY2" fmla="*/ 0 h 1587500"/>
                  <a:gd name="connsiteX3" fmla="*/ 1998980 w 2776220"/>
                  <a:gd name="connsiteY3" fmla="*/ 1587500 h 1587500"/>
                </a:gdLst>
                <a:ahLst/>
                <a:cxnLst>
                  <a:cxn ang="0">
                    <a:pos x="connsiteX0" y="connsiteY0"/>
                  </a:cxn>
                  <a:cxn ang="0">
                    <a:pos x="connsiteX1" y="connsiteY1"/>
                  </a:cxn>
                  <a:cxn ang="0">
                    <a:pos x="connsiteX2" y="connsiteY2"/>
                  </a:cxn>
                  <a:cxn ang="0">
                    <a:pos x="connsiteX3" y="connsiteY3"/>
                  </a:cxn>
                </a:cxnLst>
                <a:rect l="l" t="t" r="r" b="b"/>
                <a:pathLst>
                  <a:path w="2776220" h="1587500">
                    <a:moveTo>
                      <a:pt x="1998980" y="1587500"/>
                    </a:moveTo>
                    <a:lnTo>
                      <a:pt x="0" y="371381"/>
                    </a:lnTo>
                    <a:lnTo>
                      <a:pt x="2776220" y="0"/>
                    </a:lnTo>
                    <a:lnTo>
                      <a:pt x="1998980" y="15875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bject 29">
                <a:extLst>
                  <a:ext uri="{FF2B5EF4-FFF2-40B4-BE49-F238E27FC236}">
                    <a16:creationId xmlns:a16="http://schemas.microsoft.com/office/drawing/2014/main" id="{3013A46A-B17F-4B5B-9944-754C99C701C0}"/>
                  </a:ext>
                </a:extLst>
              </p:cNvPr>
              <p:cNvSpPr/>
              <p:nvPr/>
            </p:nvSpPr>
            <p:spPr>
              <a:xfrm>
                <a:off x="4912444" y="672763"/>
                <a:ext cx="5591074" cy="2019284"/>
              </a:xfrm>
              <a:custGeom>
                <a:avLst/>
                <a:gdLst/>
                <a:ahLst/>
                <a:cxnLst/>
                <a:rect l="l" t="t" r="r" b="b"/>
                <a:pathLst>
                  <a:path w="595629" h="212090">
                    <a:moveTo>
                      <a:pt x="297838" y="170525"/>
                    </a:moveTo>
                    <a:lnTo>
                      <a:pt x="297611" y="170662"/>
                    </a:lnTo>
                    <a:lnTo>
                      <a:pt x="595541" y="211594"/>
                    </a:lnTo>
                    <a:lnTo>
                      <a:pt x="297838" y="170525"/>
                    </a:lnTo>
                    <a:close/>
                  </a:path>
                  <a:path w="595629" h="212090">
                    <a:moveTo>
                      <a:pt x="512254" y="41211"/>
                    </a:moveTo>
                    <a:lnTo>
                      <a:pt x="595541" y="211594"/>
                    </a:lnTo>
                    <a:lnTo>
                      <a:pt x="512254" y="41211"/>
                    </a:lnTo>
                    <a:close/>
                  </a:path>
                  <a:path w="595629" h="212090">
                    <a:moveTo>
                      <a:pt x="214858" y="0"/>
                    </a:moveTo>
                    <a:lnTo>
                      <a:pt x="0" y="129438"/>
                    </a:lnTo>
                    <a:lnTo>
                      <a:pt x="297838" y="170525"/>
                    </a:lnTo>
                    <a:lnTo>
                      <a:pt x="512229" y="41211"/>
                    </a:lnTo>
                    <a:lnTo>
                      <a:pt x="214858" y="0"/>
                    </a:lnTo>
                    <a:close/>
                  </a:path>
                </a:pathLst>
              </a:custGeom>
              <a:solidFill>
                <a:srgbClr val="47C5F3"/>
              </a:solidFill>
              <a:ln>
                <a:noFill/>
              </a:ln>
            </p:spPr>
            <p:txBody>
              <a:bodyPr wrap="square" lIns="0" tIns="0" rIns="0" bIns="0" rtlCol="0"/>
              <a:lstStyle/>
              <a:p>
                <a:endParaRPr/>
              </a:p>
            </p:txBody>
          </p:sp>
          <p:sp>
            <p:nvSpPr>
              <p:cNvPr id="19" name="object 33">
                <a:extLst>
                  <a:ext uri="{FF2B5EF4-FFF2-40B4-BE49-F238E27FC236}">
                    <a16:creationId xmlns:a16="http://schemas.microsoft.com/office/drawing/2014/main" id="{415D164A-9137-4260-BBC7-28BE4ECFC500}"/>
                  </a:ext>
                </a:extLst>
              </p:cNvPr>
              <p:cNvSpPr/>
              <p:nvPr/>
            </p:nvSpPr>
            <p:spPr>
              <a:xfrm>
                <a:off x="5738898" y="2274681"/>
                <a:ext cx="4763794" cy="1601383"/>
              </a:xfrm>
              <a:custGeom>
                <a:avLst/>
                <a:gdLst>
                  <a:gd name="connsiteX0" fmla="*/ 207404 w 505333"/>
                  <a:gd name="connsiteY0" fmla="*/ 0 h 170599"/>
                  <a:gd name="connsiteX1" fmla="*/ 0 w 505333"/>
                  <a:gd name="connsiteY1" fmla="*/ 130715 h 170599"/>
                  <a:gd name="connsiteX2" fmla="*/ 290322 w 505333"/>
                  <a:gd name="connsiteY2" fmla="*/ 170599 h 170599"/>
                  <a:gd name="connsiteX3" fmla="*/ 505333 w 505333"/>
                  <a:gd name="connsiteY3" fmla="*/ 40932 h 170599"/>
                  <a:gd name="connsiteX4" fmla="*/ 207404 w 505333"/>
                  <a:gd name="connsiteY4" fmla="*/ 0 h 170599"/>
                  <a:gd name="connsiteX0" fmla="*/ 209569 w 507498"/>
                  <a:gd name="connsiteY0" fmla="*/ 0 h 170599"/>
                  <a:gd name="connsiteX1" fmla="*/ 0 w 507498"/>
                  <a:gd name="connsiteY1" fmla="*/ 132339 h 170599"/>
                  <a:gd name="connsiteX2" fmla="*/ 292487 w 507498"/>
                  <a:gd name="connsiteY2" fmla="*/ 170599 h 170599"/>
                  <a:gd name="connsiteX3" fmla="*/ 507498 w 507498"/>
                  <a:gd name="connsiteY3" fmla="*/ 40932 h 170599"/>
                  <a:gd name="connsiteX4" fmla="*/ 209569 w 507498"/>
                  <a:gd name="connsiteY4" fmla="*/ 0 h 170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98" h="170599">
                    <a:moveTo>
                      <a:pt x="209569" y="0"/>
                    </a:moveTo>
                    <a:lnTo>
                      <a:pt x="0" y="132339"/>
                    </a:lnTo>
                    <a:lnTo>
                      <a:pt x="292487" y="170599"/>
                    </a:lnTo>
                    <a:lnTo>
                      <a:pt x="507498" y="40932"/>
                    </a:lnTo>
                    <a:lnTo>
                      <a:pt x="209569" y="0"/>
                    </a:lnTo>
                    <a:close/>
                  </a:path>
                </a:pathLst>
              </a:custGeom>
              <a:solidFill>
                <a:schemeClr val="accent3"/>
              </a:solidFill>
              <a:ln>
                <a:noFill/>
              </a:ln>
            </p:spPr>
            <p:txBody>
              <a:bodyPr wrap="square" lIns="0" tIns="0" rIns="0" bIns="0" rtlCol="0"/>
              <a:lstStyle/>
              <a:p>
                <a:endParaRPr/>
              </a:p>
            </p:txBody>
          </p:sp>
          <p:sp>
            <p:nvSpPr>
              <p:cNvPr id="20" name="Isosceles Triangle 25">
                <a:extLst>
                  <a:ext uri="{FF2B5EF4-FFF2-40B4-BE49-F238E27FC236}">
                    <a16:creationId xmlns:a16="http://schemas.microsoft.com/office/drawing/2014/main" id="{F8704DEF-82FF-4E2E-9457-9C27AF8A3FCB}"/>
                  </a:ext>
                </a:extLst>
              </p:cNvPr>
              <p:cNvSpPr/>
              <p:nvPr/>
            </p:nvSpPr>
            <p:spPr>
              <a:xfrm>
                <a:off x="4928371" y="1901544"/>
                <a:ext cx="2773680" cy="1614899"/>
              </a:xfrm>
              <a:custGeom>
                <a:avLst/>
                <a:gdLst>
                  <a:gd name="connsiteX0" fmla="*/ 0 w 2270760"/>
                  <a:gd name="connsiteY0" fmla="*/ 1132299 h 1132299"/>
                  <a:gd name="connsiteX1" fmla="*/ 0 w 2270760"/>
                  <a:gd name="connsiteY1" fmla="*/ 0 h 1132299"/>
                  <a:gd name="connsiteX2" fmla="*/ 2270760 w 2270760"/>
                  <a:gd name="connsiteY2" fmla="*/ 1132299 h 1132299"/>
                  <a:gd name="connsiteX3" fmla="*/ 0 w 2270760"/>
                  <a:gd name="connsiteY3" fmla="*/ 1132299 h 1132299"/>
                  <a:gd name="connsiteX0" fmla="*/ 0 w 2773680"/>
                  <a:gd name="connsiteY0" fmla="*/ 1132299 h 1132299"/>
                  <a:gd name="connsiteX1" fmla="*/ 0 w 2773680"/>
                  <a:gd name="connsiteY1" fmla="*/ 0 h 1132299"/>
                  <a:gd name="connsiteX2" fmla="*/ 2773680 w 2773680"/>
                  <a:gd name="connsiteY2" fmla="*/ 385539 h 1132299"/>
                  <a:gd name="connsiteX3" fmla="*/ 0 w 2773680"/>
                  <a:gd name="connsiteY3" fmla="*/ 1132299 h 1132299"/>
                  <a:gd name="connsiteX0" fmla="*/ 792480 w 2773680"/>
                  <a:gd name="connsiteY0" fmla="*/ 1581879 h 1581879"/>
                  <a:gd name="connsiteX1" fmla="*/ 0 w 2773680"/>
                  <a:gd name="connsiteY1" fmla="*/ 0 h 1581879"/>
                  <a:gd name="connsiteX2" fmla="*/ 2773680 w 2773680"/>
                  <a:gd name="connsiteY2" fmla="*/ 385539 h 1581879"/>
                  <a:gd name="connsiteX3" fmla="*/ 792480 w 2773680"/>
                  <a:gd name="connsiteY3" fmla="*/ 1581879 h 1581879"/>
                  <a:gd name="connsiteX0" fmla="*/ 838200 w 2773680"/>
                  <a:gd name="connsiteY0" fmla="*/ 1614899 h 1614899"/>
                  <a:gd name="connsiteX1" fmla="*/ 0 w 2773680"/>
                  <a:gd name="connsiteY1" fmla="*/ 0 h 1614899"/>
                  <a:gd name="connsiteX2" fmla="*/ 2773680 w 2773680"/>
                  <a:gd name="connsiteY2" fmla="*/ 385539 h 1614899"/>
                  <a:gd name="connsiteX3" fmla="*/ 838200 w 2773680"/>
                  <a:gd name="connsiteY3" fmla="*/ 1614899 h 1614899"/>
                  <a:gd name="connsiteX0" fmla="*/ 822960 w 2773680"/>
                  <a:gd name="connsiteY0" fmla="*/ 1614899 h 1614899"/>
                  <a:gd name="connsiteX1" fmla="*/ 0 w 2773680"/>
                  <a:gd name="connsiteY1" fmla="*/ 0 h 1614899"/>
                  <a:gd name="connsiteX2" fmla="*/ 2773680 w 2773680"/>
                  <a:gd name="connsiteY2" fmla="*/ 385539 h 1614899"/>
                  <a:gd name="connsiteX3" fmla="*/ 822960 w 2773680"/>
                  <a:gd name="connsiteY3" fmla="*/ 1614899 h 1614899"/>
                </a:gdLst>
                <a:ahLst/>
                <a:cxnLst>
                  <a:cxn ang="0">
                    <a:pos x="connsiteX0" y="connsiteY0"/>
                  </a:cxn>
                  <a:cxn ang="0">
                    <a:pos x="connsiteX1" y="connsiteY1"/>
                  </a:cxn>
                  <a:cxn ang="0">
                    <a:pos x="connsiteX2" y="connsiteY2"/>
                  </a:cxn>
                  <a:cxn ang="0">
                    <a:pos x="connsiteX3" y="connsiteY3"/>
                  </a:cxn>
                </a:cxnLst>
                <a:rect l="l" t="t" r="r" b="b"/>
                <a:pathLst>
                  <a:path w="2773680" h="1614899">
                    <a:moveTo>
                      <a:pt x="822960" y="1614899"/>
                    </a:moveTo>
                    <a:lnTo>
                      <a:pt x="0" y="0"/>
                    </a:lnTo>
                    <a:lnTo>
                      <a:pt x="2773680" y="385539"/>
                    </a:lnTo>
                    <a:lnTo>
                      <a:pt x="822960" y="16148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B54E0F4D-8EA8-4CE5-AA1A-E2ECA98B797F}"/>
                  </a:ext>
                </a:extLst>
              </p:cNvPr>
              <p:cNvSpPr/>
              <p:nvPr/>
            </p:nvSpPr>
            <p:spPr>
              <a:xfrm>
                <a:off x="4927126" y="1899004"/>
                <a:ext cx="838200" cy="4389120"/>
              </a:xfrm>
              <a:custGeom>
                <a:avLst/>
                <a:gdLst>
                  <a:gd name="connsiteX0" fmla="*/ 0 w 838200"/>
                  <a:gd name="connsiteY0" fmla="*/ 0 h 4389120"/>
                  <a:gd name="connsiteX1" fmla="*/ 45720 w 838200"/>
                  <a:gd name="connsiteY1" fmla="*/ 2849880 h 4389120"/>
                  <a:gd name="connsiteX2" fmla="*/ 838200 w 838200"/>
                  <a:gd name="connsiteY2" fmla="*/ 4389120 h 4389120"/>
                  <a:gd name="connsiteX3" fmla="*/ 822960 w 838200"/>
                  <a:gd name="connsiteY3" fmla="*/ 1600200 h 4389120"/>
                  <a:gd name="connsiteX4" fmla="*/ 0 w 838200"/>
                  <a:gd name="connsiteY4" fmla="*/ 0 h 438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4389120">
                    <a:moveTo>
                      <a:pt x="0" y="0"/>
                    </a:moveTo>
                    <a:lnTo>
                      <a:pt x="45720" y="2849880"/>
                    </a:lnTo>
                    <a:lnTo>
                      <a:pt x="838200" y="4389120"/>
                    </a:lnTo>
                    <a:lnTo>
                      <a:pt x="822960" y="16002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8">
                <a:extLst>
                  <a:ext uri="{FF2B5EF4-FFF2-40B4-BE49-F238E27FC236}">
                    <a16:creationId xmlns:a16="http://schemas.microsoft.com/office/drawing/2014/main" id="{3F08D247-95D7-4CED-8CA9-3567B8EBFE64}"/>
                  </a:ext>
                </a:extLst>
              </p:cNvPr>
              <p:cNvSpPr/>
              <p:nvPr/>
            </p:nvSpPr>
            <p:spPr>
              <a:xfrm>
                <a:off x="5748960" y="3505199"/>
                <a:ext cx="2740659" cy="317656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127000 w 2796539"/>
                  <a:gd name="connsiteY0" fmla="*/ 0 h 3080041"/>
                  <a:gd name="connsiteX1" fmla="*/ 2781299 w 2796539"/>
                  <a:gd name="connsiteY1" fmla="*/ 269240 h 3080041"/>
                  <a:gd name="connsiteX2" fmla="*/ 2796539 w 2796539"/>
                  <a:gd name="connsiteY2" fmla="*/ 3080041 h 3080041"/>
                  <a:gd name="connsiteX3" fmla="*/ 0 w 2796539"/>
                  <a:gd name="connsiteY3" fmla="*/ 2752381 h 3080041"/>
                  <a:gd name="connsiteX4" fmla="*/ 127000 w 2796539"/>
                  <a:gd name="connsiteY4" fmla="*/ 0 h 3080041"/>
                  <a:gd name="connsiteX0" fmla="*/ 55880 w 2796539"/>
                  <a:gd name="connsiteY0" fmla="*/ 0 h 3176561"/>
                  <a:gd name="connsiteX1" fmla="*/ 2781299 w 2796539"/>
                  <a:gd name="connsiteY1" fmla="*/ 365760 h 3176561"/>
                  <a:gd name="connsiteX2" fmla="*/ 2796539 w 2796539"/>
                  <a:gd name="connsiteY2" fmla="*/ 3176561 h 3176561"/>
                  <a:gd name="connsiteX3" fmla="*/ 0 w 2796539"/>
                  <a:gd name="connsiteY3" fmla="*/ 2848901 h 3176561"/>
                  <a:gd name="connsiteX4" fmla="*/ 55880 w 279653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215900 w 2740659"/>
                  <a:gd name="connsiteY3" fmla="*/ 2828581 h 3176561"/>
                  <a:gd name="connsiteX4" fmla="*/ 0 w 2740659"/>
                  <a:gd name="connsiteY4" fmla="*/ 0 h 3176561"/>
                  <a:gd name="connsiteX0" fmla="*/ 0 w 2740659"/>
                  <a:gd name="connsiteY0" fmla="*/ 0 h 3176561"/>
                  <a:gd name="connsiteX1" fmla="*/ 2725419 w 2740659"/>
                  <a:gd name="connsiteY1" fmla="*/ 365760 h 3176561"/>
                  <a:gd name="connsiteX2" fmla="*/ 2740659 w 2740659"/>
                  <a:gd name="connsiteY2" fmla="*/ 3176561 h 3176561"/>
                  <a:gd name="connsiteX3" fmla="*/ 15240 w 2740659"/>
                  <a:gd name="connsiteY3" fmla="*/ 2777781 h 3176561"/>
                  <a:gd name="connsiteX4" fmla="*/ 0 w 2740659"/>
                  <a:gd name="connsiteY4" fmla="*/ 0 h 3176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659" h="3176561">
                    <a:moveTo>
                      <a:pt x="0" y="0"/>
                    </a:moveTo>
                    <a:lnTo>
                      <a:pt x="2725419" y="365760"/>
                    </a:lnTo>
                    <a:lnTo>
                      <a:pt x="2740659" y="3176561"/>
                    </a:lnTo>
                    <a:lnTo>
                      <a:pt x="15240" y="2777781"/>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8">
                <a:extLst>
                  <a:ext uri="{FF2B5EF4-FFF2-40B4-BE49-F238E27FC236}">
                    <a16:creationId xmlns:a16="http://schemas.microsoft.com/office/drawing/2014/main" id="{C34679D1-6B7E-4592-9C5A-DF486CC56CC9}"/>
                  </a:ext>
                </a:extLst>
              </p:cNvPr>
              <p:cNvSpPr/>
              <p:nvPr/>
            </p:nvSpPr>
            <p:spPr>
              <a:xfrm flipH="1">
                <a:off x="8452639" y="2649219"/>
                <a:ext cx="2059685" cy="4032541"/>
              </a:xfrm>
              <a:custGeom>
                <a:avLst/>
                <a:gdLst>
                  <a:gd name="connsiteX0" fmla="*/ 0 w 2872739"/>
                  <a:gd name="connsiteY0" fmla="*/ 0 h 2879381"/>
                  <a:gd name="connsiteX1" fmla="*/ 2872739 w 2872739"/>
                  <a:gd name="connsiteY1" fmla="*/ 0 h 2879381"/>
                  <a:gd name="connsiteX2" fmla="*/ 2872739 w 2872739"/>
                  <a:gd name="connsiteY2" fmla="*/ 2879381 h 2879381"/>
                  <a:gd name="connsiteX3" fmla="*/ 0 w 2872739"/>
                  <a:gd name="connsiteY3" fmla="*/ 2879381 h 2879381"/>
                  <a:gd name="connsiteX4" fmla="*/ 0 w 2872739"/>
                  <a:gd name="connsiteY4" fmla="*/ 0 h 2879381"/>
                  <a:gd name="connsiteX0" fmla="*/ 0 w 2872739"/>
                  <a:gd name="connsiteY0" fmla="*/ 0 h 3207041"/>
                  <a:gd name="connsiteX1" fmla="*/ 2872739 w 2872739"/>
                  <a:gd name="connsiteY1" fmla="*/ 0 h 3207041"/>
                  <a:gd name="connsiteX2" fmla="*/ 2796539 w 2872739"/>
                  <a:gd name="connsiteY2" fmla="*/ 3207041 h 3207041"/>
                  <a:gd name="connsiteX3" fmla="*/ 0 w 2872739"/>
                  <a:gd name="connsiteY3" fmla="*/ 2879381 h 3207041"/>
                  <a:gd name="connsiteX4" fmla="*/ 0 w 2872739"/>
                  <a:gd name="connsiteY4" fmla="*/ 0 h 3207041"/>
                  <a:gd name="connsiteX0" fmla="*/ 0 w 2796539"/>
                  <a:gd name="connsiteY0" fmla="*/ 0 h 3207041"/>
                  <a:gd name="connsiteX1" fmla="*/ 2346959 w 2796539"/>
                  <a:gd name="connsiteY1" fmla="*/ 891540 h 3207041"/>
                  <a:gd name="connsiteX2" fmla="*/ 2796539 w 2796539"/>
                  <a:gd name="connsiteY2" fmla="*/ 3207041 h 3207041"/>
                  <a:gd name="connsiteX3" fmla="*/ 0 w 2796539"/>
                  <a:gd name="connsiteY3" fmla="*/ 2879381 h 3207041"/>
                  <a:gd name="connsiteX4" fmla="*/ 0 w 2796539"/>
                  <a:gd name="connsiteY4" fmla="*/ 0 h 3207041"/>
                  <a:gd name="connsiteX0" fmla="*/ 0 w 2796539"/>
                  <a:gd name="connsiteY0" fmla="*/ 0 h 3207041"/>
                  <a:gd name="connsiteX1" fmla="*/ 2781299 w 2796539"/>
                  <a:gd name="connsiteY1" fmla="*/ 396240 h 3207041"/>
                  <a:gd name="connsiteX2" fmla="*/ 2796539 w 2796539"/>
                  <a:gd name="connsiteY2" fmla="*/ 3207041 h 3207041"/>
                  <a:gd name="connsiteX3" fmla="*/ 0 w 2796539"/>
                  <a:gd name="connsiteY3" fmla="*/ 2879381 h 3207041"/>
                  <a:gd name="connsiteX4" fmla="*/ 0 w 2796539"/>
                  <a:gd name="connsiteY4" fmla="*/ 0 h 3207041"/>
                  <a:gd name="connsiteX0" fmla="*/ 716280 w 2796539"/>
                  <a:gd name="connsiteY0" fmla="*/ 0 h 3999521"/>
                  <a:gd name="connsiteX1" fmla="*/ 2781299 w 2796539"/>
                  <a:gd name="connsiteY1" fmla="*/ 1188720 h 3999521"/>
                  <a:gd name="connsiteX2" fmla="*/ 2796539 w 2796539"/>
                  <a:gd name="connsiteY2" fmla="*/ 3999521 h 3999521"/>
                  <a:gd name="connsiteX3" fmla="*/ 0 w 2796539"/>
                  <a:gd name="connsiteY3" fmla="*/ 3671861 h 3999521"/>
                  <a:gd name="connsiteX4" fmla="*/ 716280 w 279653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411480 w 2080259"/>
                  <a:gd name="connsiteY3" fmla="*/ 2384081 h 3999521"/>
                  <a:gd name="connsiteX4" fmla="*/ 0 w 2080259"/>
                  <a:gd name="connsiteY4" fmla="*/ 0 h 3999521"/>
                  <a:gd name="connsiteX0" fmla="*/ 0 w 2080259"/>
                  <a:gd name="connsiteY0" fmla="*/ 0 h 3999521"/>
                  <a:gd name="connsiteX1" fmla="*/ 2065019 w 2080259"/>
                  <a:gd name="connsiteY1" fmla="*/ 1188720 h 3999521"/>
                  <a:gd name="connsiteX2" fmla="*/ 2080259 w 2080259"/>
                  <a:gd name="connsiteY2" fmla="*/ 3999521 h 3999521"/>
                  <a:gd name="connsiteX3" fmla="*/ 7620 w 2080259"/>
                  <a:gd name="connsiteY3" fmla="*/ 2841281 h 3999521"/>
                  <a:gd name="connsiteX4" fmla="*/ 0 w 2080259"/>
                  <a:gd name="connsiteY4" fmla="*/ 0 h 3999521"/>
                  <a:gd name="connsiteX0" fmla="*/ 77724 w 2072639"/>
                  <a:gd name="connsiteY0" fmla="*/ 0 h 3999521"/>
                  <a:gd name="connsiteX1" fmla="*/ 2057399 w 2072639"/>
                  <a:gd name="connsiteY1" fmla="*/ 1188720 h 3999521"/>
                  <a:gd name="connsiteX2" fmla="*/ 2072639 w 2072639"/>
                  <a:gd name="connsiteY2" fmla="*/ 3999521 h 3999521"/>
                  <a:gd name="connsiteX3" fmla="*/ 0 w 2072639"/>
                  <a:gd name="connsiteY3" fmla="*/ 2841281 h 3999521"/>
                  <a:gd name="connsiteX4" fmla="*/ 77724 w 2072639"/>
                  <a:gd name="connsiteY4" fmla="*/ 0 h 3999521"/>
                  <a:gd name="connsiteX0" fmla="*/ 0 w 1994915"/>
                  <a:gd name="connsiteY0" fmla="*/ 0 h 3999521"/>
                  <a:gd name="connsiteX1" fmla="*/ 1979675 w 1994915"/>
                  <a:gd name="connsiteY1" fmla="*/ 1188720 h 3999521"/>
                  <a:gd name="connsiteX2" fmla="*/ 1994915 w 1994915"/>
                  <a:gd name="connsiteY2" fmla="*/ 3999521 h 3999521"/>
                  <a:gd name="connsiteX3" fmla="*/ 74676 w 1994915"/>
                  <a:gd name="connsiteY3" fmla="*/ 2829089 h 3999521"/>
                  <a:gd name="connsiteX4" fmla="*/ 0 w 1994915"/>
                  <a:gd name="connsiteY4" fmla="*/ 0 h 3999521"/>
                  <a:gd name="connsiteX0" fmla="*/ 0 w 2040635"/>
                  <a:gd name="connsiteY0" fmla="*/ 0 h 4032541"/>
                  <a:gd name="connsiteX1" fmla="*/ 2025395 w 2040635"/>
                  <a:gd name="connsiteY1" fmla="*/ 1221740 h 4032541"/>
                  <a:gd name="connsiteX2" fmla="*/ 2040635 w 2040635"/>
                  <a:gd name="connsiteY2" fmla="*/ 4032541 h 4032541"/>
                  <a:gd name="connsiteX3" fmla="*/ 120396 w 2040635"/>
                  <a:gd name="connsiteY3" fmla="*/ 2862109 h 4032541"/>
                  <a:gd name="connsiteX4" fmla="*/ 0 w 2040635"/>
                  <a:gd name="connsiteY4" fmla="*/ 0 h 4032541"/>
                  <a:gd name="connsiteX0" fmla="*/ 0 w 2040635"/>
                  <a:gd name="connsiteY0" fmla="*/ 0 h 4032541"/>
                  <a:gd name="connsiteX1" fmla="*/ 2025395 w 2040635"/>
                  <a:gd name="connsiteY1" fmla="*/ 122174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0635"/>
                  <a:gd name="connsiteY0" fmla="*/ 0 h 4032541"/>
                  <a:gd name="connsiteX1" fmla="*/ 1953005 w 2040635"/>
                  <a:gd name="connsiteY1" fmla="*/ 125222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44445"/>
                  <a:gd name="connsiteY0" fmla="*/ 0 h 4032541"/>
                  <a:gd name="connsiteX1" fmla="*/ 2044445 w 2044445"/>
                  <a:gd name="connsiteY1" fmla="*/ 1240790 h 4032541"/>
                  <a:gd name="connsiteX2" fmla="*/ 2040635 w 2044445"/>
                  <a:gd name="connsiteY2" fmla="*/ 4032541 h 4032541"/>
                  <a:gd name="connsiteX3" fmla="*/ 13716 w 2044445"/>
                  <a:gd name="connsiteY3" fmla="*/ 2783369 h 4032541"/>
                  <a:gd name="connsiteX4" fmla="*/ 0 w 2044445"/>
                  <a:gd name="connsiteY4" fmla="*/ 0 h 4032541"/>
                  <a:gd name="connsiteX0" fmla="*/ 0 w 2063495"/>
                  <a:gd name="connsiteY0" fmla="*/ 0 h 4032541"/>
                  <a:gd name="connsiteX1" fmla="*/ 2063495 w 2063495"/>
                  <a:gd name="connsiteY1" fmla="*/ 1191260 h 4032541"/>
                  <a:gd name="connsiteX2" fmla="*/ 2040635 w 2063495"/>
                  <a:gd name="connsiteY2" fmla="*/ 4032541 h 4032541"/>
                  <a:gd name="connsiteX3" fmla="*/ 13716 w 2063495"/>
                  <a:gd name="connsiteY3" fmla="*/ 2783369 h 4032541"/>
                  <a:gd name="connsiteX4" fmla="*/ 0 w 2063495"/>
                  <a:gd name="connsiteY4" fmla="*/ 0 h 4032541"/>
                  <a:gd name="connsiteX0" fmla="*/ 0 w 2040635"/>
                  <a:gd name="connsiteY0" fmla="*/ 0 h 4032541"/>
                  <a:gd name="connsiteX1" fmla="*/ 1983485 w 2040635"/>
                  <a:gd name="connsiteY1" fmla="*/ 1282700 h 4032541"/>
                  <a:gd name="connsiteX2" fmla="*/ 2040635 w 2040635"/>
                  <a:gd name="connsiteY2" fmla="*/ 4032541 h 4032541"/>
                  <a:gd name="connsiteX3" fmla="*/ 13716 w 2040635"/>
                  <a:gd name="connsiteY3" fmla="*/ 2783369 h 4032541"/>
                  <a:gd name="connsiteX4" fmla="*/ 0 w 2040635"/>
                  <a:gd name="connsiteY4" fmla="*/ 0 h 4032541"/>
                  <a:gd name="connsiteX0" fmla="*/ 0 w 2059685"/>
                  <a:gd name="connsiteY0" fmla="*/ 0 h 4032541"/>
                  <a:gd name="connsiteX1" fmla="*/ 2059685 w 2059685"/>
                  <a:gd name="connsiteY1" fmla="*/ 1233170 h 4032541"/>
                  <a:gd name="connsiteX2" fmla="*/ 2040635 w 2059685"/>
                  <a:gd name="connsiteY2" fmla="*/ 4032541 h 4032541"/>
                  <a:gd name="connsiteX3" fmla="*/ 13716 w 2059685"/>
                  <a:gd name="connsiteY3" fmla="*/ 2783369 h 4032541"/>
                  <a:gd name="connsiteX4" fmla="*/ 0 w 2059685"/>
                  <a:gd name="connsiteY4" fmla="*/ 0 h 4032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685" h="4032541">
                    <a:moveTo>
                      <a:pt x="0" y="0"/>
                    </a:moveTo>
                    <a:lnTo>
                      <a:pt x="2059685" y="1233170"/>
                    </a:lnTo>
                    <a:lnTo>
                      <a:pt x="2040635" y="4032541"/>
                    </a:lnTo>
                    <a:lnTo>
                      <a:pt x="13716" y="2783369"/>
                    </a:lnTo>
                    <a:lnTo>
                      <a:pt x="0" y="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42" name="Group 41">
            <a:extLst>
              <a:ext uri="{FF2B5EF4-FFF2-40B4-BE49-F238E27FC236}">
                <a16:creationId xmlns:a16="http://schemas.microsoft.com/office/drawing/2014/main" id="{02E3B07F-EF3E-482E-962F-261F454720BD}"/>
              </a:ext>
            </a:extLst>
          </p:cNvPr>
          <p:cNvGrpSpPr/>
          <p:nvPr/>
        </p:nvGrpSpPr>
        <p:grpSpPr>
          <a:xfrm rot="5400000">
            <a:off x="3129198" y="628460"/>
            <a:ext cx="271154" cy="254124"/>
            <a:chOff x="531339" y="1241569"/>
            <a:chExt cx="508791" cy="476836"/>
          </a:xfrm>
        </p:grpSpPr>
        <p:sp>
          <p:nvSpPr>
            <p:cNvPr id="43" name="Isosceles Triangle 42">
              <a:extLst>
                <a:ext uri="{FF2B5EF4-FFF2-40B4-BE49-F238E27FC236}">
                  <a16:creationId xmlns:a16="http://schemas.microsoft.com/office/drawing/2014/main" id="{931E120D-B35B-4A88-8D54-1B4CEF5A5A93}"/>
                </a:ext>
              </a:extLst>
            </p:cNvPr>
            <p:cNvSpPr/>
            <p:nvPr/>
          </p:nvSpPr>
          <p:spPr>
            <a:xfrm>
              <a:off x="531339" y="1241569"/>
              <a:ext cx="508791" cy="476836"/>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Isosceles Triangle 43">
              <a:extLst>
                <a:ext uri="{FF2B5EF4-FFF2-40B4-BE49-F238E27FC236}">
                  <a16:creationId xmlns:a16="http://schemas.microsoft.com/office/drawing/2014/main" id="{D9E8219C-778A-4BB7-9E05-792D698AC01F}"/>
                </a:ext>
              </a:extLst>
            </p:cNvPr>
            <p:cNvSpPr/>
            <p:nvPr/>
          </p:nvSpPr>
          <p:spPr>
            <a:xfrm>
              <a:off x="539989" y="1546955"/>
              <a:ext cx="491490" cy="171450"/>
            </a:xfrm>
            <a:prstGeom prst="triangl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A55D8E32-0103-4419-A31B-A2BC380A3F18}"/>
                </a:ext>
              </a:extLst>
            </p:cNvPr>
            <p:cNvCxnSpPr>
              <a:stCxn id="43" idx="0"/>
              <a:endCxn id="44" idx="0"/>
            </p:cNvCxnSpPr>
            <p:nvPr/>
          </p:nvCxnSpPr>
          <p:spPr>
            <a:xfrm flipH="1">
              <a:off x="785734" y="1241569"/>
              <a:ext cx="1" cy="305386"/>
            </a:xfrm>
            <a:prstGeom prst="lin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5319098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New">
      <a:dk1>
        <a:sysClr val="windowText" lastClr="000000"/>
      </a:dk1>
      <a:lt1>
        <a:sysClr val="window" lastClr="FFFFFF"/>
      </a:lt1>
      <a:dk2>
        <a:srgbClr val="1F497D"/>
      </a:dk2>
      <a:lt2>
        <a:srgbClr val="EEECE1"/>
      </a:lt2>
      <a:accent1>
        <a:srgbClr val="44C8F4"/>
      </a:accent1>
      <a:accent2>
        <a:srgbClr val="008DD0"/>
      </a:accent2>
      <a:accent3>
        <a:srgbClr val="3763AF"/>
      </a:accent3>
      <a:accent4>
        <a:srgbClr val="002A64"/>
      </a:accent4>
      <a:accent5>
        <a:srgbClr val="000B24"/>
      </a:accent5>
      <a:accent6>
        <a:srgbClr val="FFC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Finalv1" id="{DD14E6E1-D991-4DB1-B3E2-8E8F5F2D5AB5}" vid="{7AA263CF-0D37-433E-8DF7-3E1BB0411E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Finalv1</Template>
  <TotalTime>6743</TotalTime>
  <Words>1834</Words>
  <Application>Microsoft Macintosh PowerPoint</Application>
  <PresentationFormat>Widescreen</PresentationFormat>
  <Paragraphs>235</Paragraphs>
  <Slides>20</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Arial</vt:lpstr>
      <vt:lpstr>Calibri</vt:lpstr>
      <vt:lpstr>Gill Sans Nova Light</vt:lpstr>
      <vt:lpstr>Google Sans</vt:lpstr>
      <vt:lpstr>Google Sans, arial, sans-serif</vt:lpstr>
      <vt:lpstr>Helvetica</vt:lpstr>
      <vt:lpstr>Helvetica Neue</vt:lpstr>
      <vt:lpstr>Open Sans Light</vt:lpstr>
      <vt:lpstr>Trebuchet MS</vt:lpstr>
      <vt:lpstr>Verdana</vt:lpstr>
      <vt:lpstr>Wingdings</vt:lpstr>
      <vt:lpstr>Office Theme</vt:lpstr>
      <vt:lpstr>SmartTech – Bible Innovation: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Sahul Asif Hameed</dc:creator>
  <cp:lastModifiedBy>Clifford Badio</cp:lastModifiedBy>
  <cp:revision>202</cp:revision>
  <dcterms:created xsi:type="dcterms:W3CDTF">2019-07-22T10:04:30Z</dcterms:created>
  <dcterms:modified xsi:type="dcterms:W3CDTF">2024-01-18T02:29:40Z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2018-09-13T00:00:00Z</vt:filetime>
  </property>
  <property fmtid="{D5CDD505-2E9C-101B-9397-08002B2CF9AE}" pid="3" name="Creator">
    <vt:lpwstr>Adobe Illustrator CS6 (Macintosh)</vt:lpwstr>
  </property>
  <property fmtid="{D5CDD505-2E9C-101B-9397-08002B2CF9AE}" pid="4" name="LastSaved">
    <vt:filetime>2019-07-16T00:00:00Z</vt:filetime>
  </property>
</Properties>
</file>